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Lst>
  <p:sldSz cx="39600505" cy="39600505"/>
  <p:notesSz cx="39600505" cy="39600505"/>
  <p:defaultTextStyle>
    <a:defPPr>
      <a:defRPr lang="en-AU"/>
    </a:defPPr>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charset="0"/>
        <a:ea typeface="+mn-ea"/>
        <a:cs typeface="+mn-cs"/>
      </a:defRPr>
    </a:lvl1pPr>
    <a:lvl2pPr marL="457200" lvl="1"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charset="0"/>
        <a:ea typeface="+mn-ea"/>
        <a:cs typeface="+mn-cs"/>
      </a:defRPr>
    </a:lvl2pPr>
    <a:lvl3pPr marL="914400" lvl="2"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charset="0"/>
        <a:ea typeface="+mn-ea"/>
        <a:cs typeface="+mn-cs"/>
      </a:defRPr>
    </a:lvl3pPr>
    <a:lvl4pPr marL="1371600" lvl="3"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charset="0"/>
        <a:ea typeface="+mn-ea"/>
        <a:cs typeface="+mn-cs"/>
      </a:defRPr>
    </a:lvl4pPr>
    <a:lvl5pPr marL="1828800" lvl="4"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charset="0"/>
        <a:ea typeface="+mn-ea"/>
        <a:cs typeface="+mn-cs"/>
      </a:defRPr>
    </a:lvl5pPr>
    <a:lvl6pPr marL="2286000" lvl="5"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charset="0"/>
        <a:ea typeface="+mn-ea"/>
        <a:cs typeface="+mn-cs"/>
      </a:defRPr>
    </a:lvl6pPr>
    <a:lvl7pPr marL="2743200" lvl="6"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charset="0"/>
        <a:ea typeface="+mn-ea"/>
        <a:cs typeface="+mn-cs"/>
      </a:defRPr>
    </a:lvl7pPr>
    <a:lvl8pPr marL="3200400" lvl="7"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charset="0"/>
        <a:ea typeface="+mn-ea"/>
        <a:cs typeface="+mn-cs"/>
      </a:defRPr>
    </a:lvl8pPr>
    <a:lvl9pPr marL="3657600" lvl="8"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charset="0"/>
        <a:ea typeface="+mn-ea"/>
        <a:cs typeface="+mn-cs"/>
      </a:defRPr>
    </a:lvl9pPr>
  </p:defaultTextStyle>
  <p:extLst>
    <p:ext uri="{EFAFB233-063F-42B5-8137-9DF3F51BA10A}">
      <p15:sldGuideLst xmlns:p15="http://schemas.microsoft.com/office/powerpoint/2012/main">
        <p15:guide id="1" orient="horz" pos="24192" userDrawn="1">
          <p15:clr>
            <a:srgbClr val="A4A3A4"/>
          </p15:clr>
        </p15:guide>
        <p15:guide id="2" orient="horz" pos="2640" userDrawn="1">
          <p15:clr>
            <a:srgbClr val="A4A3A4"/>
          </p15:clr>
        </p15:guide>
        <p15:guide id="3" orient="horz" pos="6048" userDrawn="1">
          <p15:clr>
            <a:srgbClr val="A4A3A4"/>
          </p15:clr>
        </p15:guide>
        <p15:guide id="4" orient="horz" pos="18912" userDrawn="1">
          <p15:clr>
            <a:srgbClr val="A4A3A4"/>
          </p15:clr>
        </p15:guide>
        <p15:guide id="5" orient="horz" pos="4831" userDrawn="1">
          <p15:clr>
            <a:srgbClr val="A4A3A4"/>
          </p15:clr>
        </p15:guide>
        <p15:guide id="6" orient="horz" pos="23952" userDrawn="1">
          <p15:clr>
            <a:srgbClr val="A4A3A4"/>
          </p15:clr>
        </p15:guide>
        <p15:guide id="7" pos="24185" userDrawn="1">
          <p15:clr>
            <a:srgbClr val="A4A3A4"/>
          </p15:clr>
        </p15:guide>
        <p15:guide id="8" pos="16704" userDrawn="1">
          <p15:clr>
            <a:srgbClr val="A4A3A4"/>
          </p15:clr>
        </p15:guide>
        <p15:guide id="9" pos="720" userDrawn="1">
          <p15:clr>
            <a:srgbClr val="A4A3A4"/>
          </p15:clr>
        </p15:guide>
        <p15:guide id="10" pos="8201" userDrawn="1">
          <p15:clr>
            <a:srgbClr val="A4A3A4"/>
          </p15:clr>
        </p15:guide>
        <p15:guide id="11" pos="8736" userDrawn="1">
          <p15:clr>
            <a:srgbClr val="A4A3A4"/>
          </p15:clr>
        </p15:guide>
        <p15:guide id="12" pos="16217" userDrawn="1">
          <p15:clr>
            <a:srgbClr val="A4A3A4"/>
          </p15:clr>
        </p15:guide>
        <p15:guide id="13" pos="8976" userDrawn="1">
          <p15:clr>
            <a:srgbClr val="A4A3A4"/>
          </p15:clr>
        </p15:guide>
        <p15:guide id="14" pos="1598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0000"/>
    <a:srgbClr val="0033CC"/>
    <a:srgbClr val="006600"/>
    <a:srgbClr val="0099FF"/>
    <a:srgbClr val="A50021"/>
    <a:srgbClr val="E1F4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inimized" horzBarState="maximized">
    <p:restoredLeft sz="32786"/>
    <p:restoredTop sz="90929"/>
  </p:normalViewPr>
  <p:slideViewPr>
    <p:cSldViewPr showGuides="1">
      <p:cViewPr varScale="1">
        <p:scale>
          <a:sx n="12" d="100"/>
          <a:sy n="12" d="100"/>
        </p:scale>
        <p:origin x="-1356" y="-84"/>
      </p:cViewPr>
      <p:guideLst>
        <p:guide orient="horz" pos="24192"/>
        <p:guide orient="horz" pos="2640"/>
        <p:guide orient="horz" pos="6048"/>
        <p:guide orient="horz" pos="18912"/>
        <p:guide orient="horz" pos="4831"/>
        <p:guide orient="horz" pos="23952"/>
        <p:guide pos="24185"/>
        <p:guide pos="16704"/>
        <p:guide pos="720"/>
        <p:guide pos="8201"/>
        <p:guide pos="8736"/>
        <p:guide pos="16217"/>
        <p:guide pos="8976"/>
        <p:guide pos="15984"/>
      </p:guideLst>
    </p:cSldViewPr>
  </p:slideViewPr>
  <p:outlineViewPr>
    <p:cViewPr>
      <p:scale>
        <a:sx n="33" d="100"/>
        <a:sy n="33" d="100"/>
      </p:scale>
      <p:origin x="0" y="0"/>
    </p:cViewPr>
  </p:outlineViewPr>
  <p:notesTextViewPr>
    <p:cViewPr>
      <p:scale>
        <a:sx n="100" d="100"/>
        <a:sy n="100" d="100"/>
      </p:scale>
      <p:origin x="0" y="0"/>
    </p:cViewPr>
  </p:notesTextViewPr>
  <p:sorterViewPr showFormatting="0">
    <p:cViewPr>
      <p:scale>
        <a:sx n="33" d="100"/>
        <a:sy n="33" d="100"/>
      </p:scale>
      <p:origin x="0" y="0"/>
    </p:cViewPr>
  </p:sorterViewPr>
  <p:gridSpacing cx="45006" cy="45006"/>
</p:viewPr>
</file>

<file path=ppt/_rels/presentation.xml.rels><?xml version="1.0" encoding="UTF-8" standalone="yes"?>
<Relationships xmlns="http://schemas.openxmlformats.org/package/2006/relationships"><Relationship Id="rId7" Type="http://schemas.openxmlformats.org/officeDocument/2006/relationships/tableStyles" Target="tableStyles.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4950063" y="6480919"/>
            <a:ext cx="29700379" cy="13786842"/>
          </a:xfrm>
        </p:spPr>
        <p:txBody>
          <a:bodyPr anchor="b"/>
          <a:lstStyle>
            <a:lvl1pPr algn="ctr">
              <a:defRPr sz="1949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4950063" y="20799435"/>
            <a:ext cx="29700379" cy="9560952"/>
          </a:xfrm>
        </p:spPr>
        <p:txBody>
          <a:bodyPr/>
          <a:lstStyle>
            <a:lvl1pPr marL="0" indent="0" algn="ctr">
              <a:buNone/>
              <a:defRPr sz="7795"/>
            </a:lvl1pPr>
            <a:lvl2pPr marL="1485265" indent="0" algn="ctr">
              <a:buNone/>
              <a:defRPr sz="6495"/>
            </a:lvl2pPr>
            <a:lvl3pPr marL="2969895" indent="0" algn="ctr">
              <a:buNone/>
              <a:defRPr sz="5845"/>
            </a:lvl3pPr>
            <a:lvl4pPr marL="4455160" indent="0" algn="ctr">
              <a:buNone/>
              <a:defRPr sz="5195"/>
            </a:lvl4pPr>
            <a:lvl5pPr marL="5939790" indent="0" algn="ctr">
              <a:buNone/>
              <a:defRPr sz="5195"/>
            </a:lvl5pPr>
            <a:lvl6pPr marL="7425055" indent="0" algn="ctr">
              <a:buNone/>
              <a:defRPr sz="5195"/>
            </a:lvl6pPr>
            <a:lvl7pPr marL="8910320" indent="0" algn="ctr">
              <a:buNone/>
              <a:defRPr sz="5195"/>
            </a:lvl7pPr>
            <a:lvl8pPr marL="10394950" indent="0" algn="ctr">
              <a:buNone/>
              <a:defRPr sz="5195"/>
            </a:lvl8pPr>
            <a:lvl9pPr marL="11880215" indent="0" algn="ctr">
              <a:buNone/>
              <a:defRPr sz="5195"/>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defTabSz="4526280"/>
            <a:endParaRPr lang="en-AU"/>
          </a:p>
        </p:txBody>
      </p:sp>
      <p:sp>
        <p:nvSpPr>
          <p:cNvPr id="5" name="页脚占位符 4"/>
          <p:cNvSpPr>
            <a:spLocks noGrp="1"/>
          </p:cNvSpPr>
          <p:nvPr>
            <p:ph type="ftr" sz="quarter" idx="11"/>
          </p:nvPr>
        </p:nvSpPr>
        <p:spPr/>
        <p:txBody>
          <a:bodyPr/>
          <a:lstStyle/>
          <a:p>
            <a:pPr lvl="0" defTabSz="4526280"/>
            <a:endParaRPr lang="en-AU"/>
          </a:p>
        </p:txBody>
      </p:sp>
      <p:sp>
        <p:nvSpPr>
          <p:cNvPr id="6" name="灯片编号占位符 5"/>
          <p:cNvSpPr>
            <a:spLocks noGrp="1"/>
          </p:cNvSpPr>
          <p:nvPr>
            <p:ph type="sldNum" sz="quarter" idx="12"/>
          </p:nvPr>
        </p:nvSpPr>
        <p:spPr/>
        <p:txBody>
          <a:bodyPr/>
          <a:lstStyle/>
          <a:p>
            <a:pPr lvl="0" defTabSz="4526280"/>
            <a:fld id="{9A0DB2DC-4C9A-4742-B13C-FB6460FD3503}" type="slidenum">
              <a:rPr lang="en-AU"/>
            </a:fld>
            <a:endParaRPr lang="en-A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defTabSz="4526280"/>
            <a:endParaRPr lang="en-AU"/>
          </a:p>
        </p:txBody>
      </p:sp>
      <p:sp>
        <p:nvSpPr>
          <p:cNvPr id="5" name="页脚占位符 4"/>
          <p:cNvSpPr>
            <a:spLocks noGrp="1"/>
          </p:cNvSpPr>
          <p:nvPr>
            <p:ph type="ftr" sz="quarter" idx="11"/>
          </p:nvPr>
        </p:nvSpPr>
        <p:spPr/>
        <p:txBody>
          <a:bodyPr/>
          <a:lstStyle/>
          <a:p>
            <a:pPr lvl="0" defTabSz="4526280"/>
            <a:endParaRPr lang="en-AU"/>
          </a:p>
        </p:txBody>
      </p:sp>
      <p:sp>
        <p:nvSpPr>
          <p:cNvPr id="6" name="灯片编号占位符 5"/>
          <p:cNvSpPr>
            <a:spLocks noGrp="1"/>
          </p:cNvSpPr>
          <p:nvPr>
            <p:ph type="sldNum" sz="quarter" idx="12"/>
          </p:nvPr>
        </p:nvSpPr>
        <p:spPr/>
        <p:txBody>
          <a:bodyPr/>
          <a:lstStyle/>
          <a:p>
            <a:pPr lvl="0" defTabSz="4526280"/>
            <a:fld id="{9A0DB2DC-4C9A-4742-B13C-FB6460FD3503}" type="slidenum">
              <a:rPr lang="en-AU"/>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28215035" y="3519488"/>
            <a:ext cx="8414941" cy="3168015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2970213" y="3519488"/>
            <a:ext cx="24756999" cy="3168015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defTabSz="4526280"/>
            <a:endParaRPr lang="en-AU"/>
          </a:p>
        </p:txBody>
      </p:sp>
      <p:sp>
        <p:nvSpPr>
          <p:cNvPr id="5" name="页脚占位符 4"/>
          <p:cNvSpPr>
            <a:spLocks noGrp="1"/>
          </p:cNvSpPr>
          <p:nvPr>
            <p:ph type="ftr" sz="quarter" idx="11"/>
          </p:nvPr>
        </p:nvSpPr>
        <p:spPr/>
        <p:txBody>
          <a:bodyPr/>
          <a:lstStyle/>
          <a:p>
            <a:pPr lvl="0" defTabSz="4526280"/>
            <a:endParaRPr lang="en-AU"/>
          </a:p>
        </p:txBody>
      </p:sp>
      <p:sp>
        <p:nvSpPr>
          <p:cNvPr id="6" name="灯片编号占位符 5"/>
          <p:cNvSpPr>
            <a:spLocks noGrp="1"/>
          </p:cNvSpPr>
          <p:nvPr>
            <p:ph type="sldNum" sz="quarter" idx="12"/>
          </p:nvPr>
        </p:nvSpPr>
        <p:spPr/>
        <p:txBody>
          <a:bodyPr/>
          <a:lstStyle/>
          <a:p>
            <a:pPr lvl="0" defTabSz="4526280"/>
            <a:fld id="{9A0DB2DC-4C9A-4742-B13C-FB6460FD3503}" type="slidenum">
              <a:rPr lang="en-AU"/>
            </a:fld>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defTabSz="4526280"/>
            <a:endParaRPr lang="en-AU"/>
          </a:p>
        </p:txBody>
      </p:sp>
      <p:sp>
        <p:nvSpPr>
          <p:cNvPr id="5" name="页脚占位符 4"/>
          <p:cNvSpPr>
            <a:spLocks noGrp="1"/>
          </p:cNvSpPr>
          <p:nvPr>
            <p:ph type="ftr" sz="quarter" idx="11"/>
          </p:nvPr>
        </p:nvSpPr>
        <p:spPr/>
        <p:txBody>
          <a:bodyPr/>
          <a:lstStyle/>
          <a:p>
            <a:pPr lvl="0" defTabSz="4526280"/>
            <a:endParaRPr lang="en-AU"/>
          </a:p>
        </p:txBody>
      </p:sp>
      <p:sp>
        <p:nvSpPr>
          <p:cNvPr id="6" name="灯片编号占位符 5"/>
          <p:cNvSpPr>
            <a:spLocks noGrp="1"/>
          </p:cNvSpPr>
          <p:nvPr>
            <p:ph type="sldNum" sz="quarter" idx="12"/>
          </p:nvPr>
        </p:nvSpPr>
        <p:spPr/>
        <p:txBody>
          <a:bodyPr/>
          <a:lstStyle/>
          <a:p>
            <a:pPr lvl="0" defTabSz="4526280"/>
            <a:fld id="{9A0DB2DC-4C9A-4742-B13C-FB6460FD3503}" type="slidenum">
              <a:rPr lang="en-AU"/>
            </a:fld>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2701909" y="9872629"/>
            <a:ext cx="34155436" cy="16472707"/>
          </a:xfrm>
        </p:spPr>
        <p:txBody>
          <a:bodyPr anchor="b"/>
          <a:lstStyle>
            <a:lvl1pPr>
              <a:defRPr sz="1949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2701909" y="26501174"/>
            <a:ext cx="34155436" cy="8662608"/>
          </a:xfrm>
        </p:spPr>
        <p:txBody>
          <a:bodyPr/>
          <a:lstStyle>
            <a:lvl1pPr marL="0" indent="0">
              <a:buNone/>
              <a:defRPr sz="7795">
                <a:solidFill>
                  <a:schemeClr val="tx1">
                    <a:tint val="75000"/>
                  </a:schemeClr>
                </a:solidFill>
              </a:defRPr>
            </a:lvl1pPr>
            <a:lvl2pPr marL="1485265" indent="0">
              <a:buNone/>
              <a:defRPr sz="6495">
                <a:solidFill>
                  <a:schemeClr val="tx1">
                    <a:tint val="75000"/>
                  </a:schemeClr>
                </a:solidFill>
              </a:defRPr>
            </a:lvl2pPr>
            <a:lvl3pPr marL="2969895" indent="0">
              <a:buNone/>
              <a:defRPr sz="5845">
                <a:solidFill>
                  <a:schemeClr val="tx1">
                    <a:tint val="75000"/>
                  </a:schemeClr>
                </a:solidFill>
              </a:defRPr>
            </a:lvl3pPr>
            <a:lvl4pPr marL="4455160" indent="0">
              <a:buNone/>
              <a:defRPr sz="5195">
                <a:solidFill>
                  <a:schemeClr val="tx1">
                    <a:tint val="75000"/>
                  </a:schemeClr>
                </a:solidFill>
              </a:defRPr>
            </a:lvl4pPr>
            <a:lvl5pPr marL="5939790" indent="0">
              <a:buNone/>
              <a:defRPr sz="5195">
                <a:solidFill>
                  <a:schemeClr val="tx1">
                    <a:tint val="75000"/>
                  </a:schemeClr>
                </a:solidFill>
              </a:defRPr>
            </a:lvl5pPr>
            <a:lvl6pPr marL="7425055" indent="0">
              <a:buNone/>
              <a:defRPr sz="5195">
                <a:solidFill>
                  <a:schemeClr val="tx1">
                    <a:tint val="75000"/>
                  </a:schemeClr>
                </a:solidFill>
              </a:defRPr>
            </a:lvl6pPr>
            <a:lvl7pPr marL="8910320" indent="0">
              <a:buNone/>
              <a:defRPr sz="5195">
                <a:solidFill>
                  <a:schemeClr val="tx1">
                    <a:tint val="75000"/>
                  </a:schemeClr>
                </a:solidFill>
              </a:defRPr>
            </a:lvl7pPr>
            <a:lvl8pPr marL="10394950" indent="0">
              <a:buNone/>
              <a:defRPr sz="5195">
                <a:solidFill>
                  <a:schemeClr val="tx1">
                    <a:tint val="75000"/>
                  </a:schemeClr>
                </a:solidFill>
              </a:defRPr>
            </a:lvl8pPr>
            <a:lvl9pPr marL="11880215" indent="0">
              <a:buNone/>
              <a:defRPr sz="5195">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defTabSz="4526280"/>
            <a:endParaRPr lang="en-AU"/>
          </a:p>
        </p:txBody>
      </p:sp>
      <p:sp>
        <p:nvSpPr>
          <p:cNvPr id="5" name="页脚占位符 4"/>
          <p:cNvSpPr>
            <a:spLocks noGrp="1"/>
          </p:cNvSpPr>
          <p:nvPr>
            <p:ph type="ftr" sz="quarter" idx="11"/>
          </p:nvPr>
        </p:nvSpPr>
        <p:spPr/>
        <p:txBody>
          <a:bodyPr/>
          <a:lstStyle/>
          <a:p>
            <a:pPr lvl="0" defTabSz="4526280"/>
            <a:endParaRPr lang="en-AU"/>
          </a:p>
        </p:txBody>
      </p:sp>
      <p:sp>
        <p:nvSpPr>
          <p:cNvPr id="6" name="灯片编号占位符 5"/>
          <p:cNvSpPr>
            <a:spLocks noGrp="1"/>
          </p:cNvSpPr>
          <p:nvPr>
            <p:ph type="sldNum" sz="quarter" idx="12"/>
          </p:nvPr>
        </p:nvSpPr>
        <p:spPr/>
        <p:txBody>
          <a:bodyPr/>
          <a:lstStyle/>
          <a:p>
            <a:pPr lvl="0" defTabSz="4526280"/>
            <a:fld id="{9A0DB2DC-4C9A-4742-B13C-FB6460FD3503}" type="slidenum">
              <a:rPr lang="en-AU"/>
            </a:fld>
            <a:endParaRPr lang="en-A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2970213" y="11439525"/>
            <a:ext cx="16493283" cy="2376011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20136692" y="11439525"/>
            <a:ext cx="16493283" cy="2376011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defTabSz="4526280"/>
            <a:endParaRPr lang="en-AU"/>
          </a:p>
        </p:txBody>
      </p:sp>
      <p:sp>
        <p:nvSpPr>
          <p:cNvPr id="6" name="页脚占位符 5"/>
          <p:cNvSpPr>
            <a:spLocks noGrp="1"/>
          </p:cNvSpPr>
          <p:nvPr>
            <p:ph type="ftr" sz="quarter" idx="11"/>
          </p:nvPr>
        </p:nvSpPr>
        <p:spPr/>
        <p:txBody>
          <a:bodyPr/>
          <a:lstStyle/>
          <a:p>
            <a:pPr lvl="0" defTabSz="4526280"/>
            <a:endParaRPr lang="en-AU"/>
          </a:p>
        </p:txBody>
      </p:sp>
      <p:sp>
        <p:nvSpPr>
          <p:cNvPr id="7" name="灯片编号占位符 6"/>
          <p:cNvSpPr>
            <a:spLocks noGrp="1"/>
          </p:cNvSpPr>
          <p:nvPr>
            <p:ph type="sldNum" sz="quarter" idx="12"/>
          </p:nvPr>
        </p:nvSpPr>
        <p:spPr/>
        <p:txBody>
          <a:bodyPr/>
          <a:lstStyle/>
          <a:p>
            <a:pPr lvl="0" defTabSz="4526280"/>
            <a:fld id="{9A0DB2DC-4C9A-4742-B13C-FB6460FD3503}" type="slidenum">
              <a:rPr lang="en-AU"/>
            </a:fld>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2727693" y="2108360"/>
            <a:ext cx="34155436" cy="7654267"/>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3854728" y="10269327"/>
            <a:ext cx="15829724" cy="4757558"/>
          </a:xfrm>
        </p:spPr>
        <p:txBody>
          <a:bodyPr anchor="ctr" anchorCtr="0"/>
          <a:lstStyle>
            <a:lvl1pPr marL="0" indent="0">
              <a:buNone/>
              <a:defRPr sz="9095"/>
            </a:lvl1pPr>
            <a:lvl2pPr marL="1485265" indent="0">
              <a:buNone/>
              <a:defRPr sz="7795"/>
            </a:lvl2pPr>
            <a:lvl3pPr marL="2969895" indent="0">
              <a:buNone/>
              <a:defRPr sz="6495"/>
            </a:lvl3pPr>
            <a:lvl4pPr marL="4455160" indent="0">
              <a:buNone/>
              <a:defRPr sz="5845"/>
            </a:lvl4pPr>
            <a:lvl5pPr marL="5939790" indent="0">
              <a:buNone/>
              <a:defRPr sz="5845"/>
            </a:lvl5pPr>
            <a:lvl6pPr marL="7425055" indent="0">
              <a:buNone/>
              <a:defRPr sz="5845"/>
            </a:lvl6pPr>
            <a:lvl7pPr marL="8910320" indent="0">
              <a:buNone/>
              <a:defRPr sz="5845"/>
            </a:lvl7pPr>
            <a:lvl8pPr marL="10394950" indent="0">
              <a:buNone/>
              <a:defRPr sz="5845"/>
            </a:lvl8pPr>
            <a:lvl9pPr marL="11880215" indent="0">
              <a:buNone/>
              <a:defRPr sz="5845"/>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3854728" y="15390836"/>
            <a:ext cx="15829724" cy="20350456"/>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20322991" y="10269327"/>
            <a:ext cx="15907684" cy="4757558"/>
          </a:xfrm>
        </p:spPr>
        <p:txBody>
          <a:bodyPr anchor="ctr" anchorCtr="0"/>
          <a:lstStyle>
            <a:lvl1pPr marL="0" indent="0">
              <a:buNone/>
              <a:defRPr sz="9095"/>
            </a:lvl1pPr>
            <a:lvl2pPr marL="1485265" indent="0">
              <a:buNone/>
              <a:defRPr sz="7795"/>
            </a:lvl2pPr>
            <a:lvl3pPr marL="2969895" indent="0">
              <a:buNone/>
              <a:defRPr sz="6495"/>
            </a:lvl3pPr>
            <a:lvl4pPr marL="4455160" indent="0">
              <a:buNone/>
              <a:defRPr sz="5845"/>
            </a:lvl4pPr>
            <a:lvl5pPr marL="5939790" indent="0">
              <a:buNone/>
              <a:defRPr sz="5845"/>
            </a:lvl5pPr>
            <a:lvl6pPr marL="7425055" indent="0">
              <a:buNone/>
              <a:defRPr sz="5845"/>
            </a:lvl6pPr>
            <a:lvl7pPr marL="8910320" indent="0">
              <a:buNone/>
              <a:defRPr sz="5845"/>
            </a:lvl7pPr>
            <a:lvl8pPr marL="10394950" indent="0">
              <a:buNone/>
              <a:defRPr sz="5845"/>
            </a:lvl8pPr>
            <a:lvl9pPr marL="11880215" indent="0">
              <a:buNone/>
              <a:defRPr sz="5845"/>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20322991" y="15390836"/>
            <a:ext cx="15907684" cy="20350456"/>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defTabSz="4526280"/>
            <a:endParaRPr lang="en-AU"/>
          </a:p>
        </p:txBody>
      </p:sp>
      <p:sp>
        <p:nvSpPr>
          <p:cNvPr id="8" name="页脚占位符 7"/>
          <p:cNvSpPr>
            <a:spLocks noGrp="1"/>
          </p:cNvSpPr>
          <p:nvPr>
            <p:ph type="ftr" sz="quarter" idx="11"/>
          </p:nvPr>
        </p:nvSpPr>
        <p:spPr/>
        <p:txBody>
          <a:bodyPr/>
          <a:lstStyle/>
          <a:p>
            <a:pPr lvl="0" defTabSz="4526280"/>
            <a:endParaRPr lang="en-AU"/>
          </a:p>
        </p:txBody>
      </p:sp>
      <p:sp>
        <p:nvSpPr>
          <p:cNvPr id="9" name="灯片编号占位符 8"/>
          <p:cNvSpPr>
            <a:spLocks noGrp="1"/>
          </p:cNvSpPr>
          <p:nvPr>
            <p:ph type="sldNum" sz="quarter" idx="12"/>
          </p:nvPr>
        </p:nvSpPr>
        <p:spPr/>
        <p:txBody>
          <a:bodyPr/>
          <a:lstStyle/>
          <a:p>
            <a:pPr lvl="0" defTabSz="4526280"/>
            <a:fld id="{9A0DB2DC-4C9A-4742-B13C-FB6460FD3503}" type="slidenum">
              <a:rPr lang="en-AU"/>
            </a:fld>
            <a:endParaRPr lang="en-A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defTabSz="4526280"/>
            <a:endParaRPr lang="en-AU"/>
          </a:p>
        </p:txBody>
      </p:sp>
      <p:sp>
        <p:nvSpPr>
          <p:cNvPr id="4" name="页脚占位符 3"/>
          <p:cNvSpPr>
            <a:spLocks noGrp="1"/>
          </p:cNvSpPr>
          <p:nvPr>
            <p:ph type="ftr" sz="quarter" idx="11"/>
          </p:nvPr>
        </p:nvSpPr>
        <p:spPr/>
        <p:txBody>
          <a:bodyPr/>
          <a:lstStyle/>
          <a:p>
            <a:pPr lvl="0" defTabSz="4526280"/>
            <a:endParaRPr lang="en-AU"/>
          </a:p>
        </p:txBody>
      </p:sp>
      <p:sp>
        <p:nvSpPr>
          <p:cNvPr id="5" name="灯片编号占位符 4"/>
          <p:cNvSpPr>
            <a:spLocks noGrp="1"/>
          </p:cNvSpPr>
          <p:nvPr>
            <p:ph type="sldNum" sz="quarter" idx="12"/>
          </p:nvPr>
        </p:nvSpPr>
        <p:spPr/>
        <p:txBody>
          <a:bodyPr/>
          <a:lstStyle/>
          <a:p>
            <a:pPr lvl="0" defTabSz="4526280"/>
            <a:fld id="{9A0DB2DC-4C9A-4742-B13C-FB6460FD3503}" type="slidenum">
              <a:rPr lang="en-AU"/>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defTabSz="4526280"/>
            <a:endParaRPr lang="en-AU"/>
          </a:p>
        </p:txBody>
      </p:sp>
      <p:sp>
        <p:nvSpPr>
          <p:cNvPr id="3" name="页脚占位符 2"/>
          <p:cNvSpPr>
            <a:spLocks noGrp="1"/>
          </p:cNvSpPr>
          <p:nvPr>
            <p:ph type="ftr" sz="quarter" idx="11"/>
          </p:nvPr>
        </p:nvSpPr>
        <p:spPr/>
        <p:txBody>
          <a:bodyPr/>
          <a:lstStyle/>
          <a:p>
            <a:pPr lvl="0" defTabSz="4526280"/>
            <a:endParaRPr lang="en-AU"/>
          </a:p>
        </p:txBody>
      </p:sp>
      <p:sp>
        <p:nvSpPr>
          <p:cNvPr id="4" name="灯片编号占位符 3"/>
          <p:cNvSpPr>
            <a:spLocks noGrp="1"/>
          </p:cNvSpPr>
          <p:nvPr>
            <p:ph type="sldNum" sz="quarter" idx="12"/>
          </p:nvPr>
        </p:nvSpPr>
        <p:spPr/>
        <p:txBody>
          <a:bodyPr/>
          <a:lstStyle/>
          <a:p>
            <a:pPr lvl="0" defTabSz="4526280"/>
            <a:fld id="{9A0DB2DC-4C9A-4742-B13C-FB6460FD3503}" type="slidenum">
              <a:rPr lang="en-AU"/>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2727693" y="2640034"/>
            <a:ext cx="12772193" cy="9240118"/>
          </a:xfrm>
        </p:spPr>
        <p:txBody>
          <a:bodyPr anchor="b"/>
          <a:lstStyle>
            <a:lvl1pPr>
              <a:defRPr sz="10395"/>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16835373" y="5701739"/>
            <a:ext cx="20047756" cy="28142026"/>
          </a:xfrm>
        </p:spPr>
        <p:txBody>
          <a:bodyPr/>
          <a:lstStyle>
            <a:lvl1pPr>
              <a:defRPr sz="10395"/>
            </a:lvl1pPr>
            <a:lvl2pPr>
              <a:defRPr sz="9095"/>
            </a:lvl2pPr>
            <a:lvl3pPr>
              <a:defRPr sz="7795"/>
            </a:lvl3pPr>
            <a:lvl4pPr>
              <a:defRPr sz="6495"/>
            </a:lvl4pPr>
            <a:lvl5pPr>
              <a:defRPr sz="6495"/>
            </a:lvl5pPr>
            <a:lvl6pPr>
              <a:defRPr sz="6495"/>
            </a:lvl6pPr>
            <a:lvl7pPr>
              <a:defRPr sz="6495"/>
            </a:lvl7pPr>
            <a:lvl8pPr>
              <a:defRPr sz="6495"/>
            </a:lvl8pPr>
            <a:lvl9pPr>
              <a:defRPr sz="6495"/>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2727693" y="11880152"/>
            <a:ext cx="12772193" cy="22009450"/>
          </a:xfrm>
        </p:spPr>
        <p:txBody>
          <a:bodyPr/>
          <a:lstStyle>
            <a:lvl1pPr marL="0" indent="0">
              <a:buNone/>
              <a:defRPr sz="5195"/>
            </a:lvl1pPr>
            <a:lvl2pPr marL="1485265" indent="0">
              <a:buNone/>
              <a:defRPr sz="4545"/>
            </a:lvl2pPr>
            <a:lvl3pPr marL="2969895" indent="0">
              <a:buNone/>
              <a:defRPr sz="3900"/>
            </a:lvl3pPr>
            <a:lvl4pPr marL="4455160" indent="0">
              <a:buNone/>
              <a:defRPr sz="3250"/>
            </a:lvl4pPr>
            <a:lvl5pPr marL="5939790" indent="0">
              <a:buNone/>
              <a:defRPr sz="3250"/>
            </a:lvl5pPr>
            <a:lvl6pPr marL="7425055" indent="0">
              <a:buNone/>
              <a:defRPr sz="3250"/>
            </a:lvl6pPr>
            <a:lvl7pPr marL="8910320" indent="0">
              <a:buNone/>
              <a:defRPr sz="3250"/>
            </a:lvl7pPr>
            <a:lvl8pPr marL="10394950" indent="0">
              <a:buNone/>
              <a:defRPr sz="3250"/>
            </a:lvl8pPr>
            <a:lvl9pPr marL="11880215" indent="0">
              <a:buNone/>
              <a:defRPr sz="32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defTabSz="4526280"/>
            <a:endParaRPr lang="en-AU"/>
          </a:p>
        </p:txBody>
      </p:sp>
      <p:sp>
        <p:nvSpPr>
          <p:cNvPr id="6" name="页脚占位符 5"/>
          <p:cNvSpPr>
            <a:spLocks noGrp="1"/>
          </p:cNvSpPr>
          <p:nvPr>
            <p:ph type="ftr" sz="quarter" idx="11"/>
          </p:nvPr>
        </p:nvSpPr>
        <p:spPr/>
        <p:txBody>
          <a:bodyPr/>
          <a:lstStyle/>
          <a:p>
            <a:pPr lvl="0" defTabSz="4526280"/>
            <a:endParaRPr lang="en-AU"/>
          </a:p>
        </p:txBody>
      </p:sp>
      <p:sp>
        <p:nvSpPr>
          <p:cNvPr id="7" name="灯片编号占位符 6"/>
          <p:cNvSpPr>
            <a:spLocks noGrp="1"/>
          </p:cNvSpPr>
          <p:nvPr>
            <p:ph type="sldNum" sz="quarter" idx="12"/>
          </p:nvPr>
        </p:nvSpPr>
        <p:spPr/>
        <p:txBody>
          <a:bodyPr/>
          <a:lstStyle/>
          <a:p>
            <a:pPr lvl="0" defTabSz="4526280"/>
            <a:fld id="{9A0DB2DC-4C9A-4742-B13C-FB6460FD3503}" type="slidenum">
              <a:rPr lang="en-AU"/>
            </a:fld>
            <a:endParaRPr lang="en-A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727693" y="2640034"/>
            <a:ext cx="13529357" cy="9240118"/>
          </a:xfrm>
        </p:spPr>
        <p:txBody>
          <a:bodyPr anchor="b"/>
          <a:lstStyle>
            <a:lvl1pPr>
              <a:defRPr sz="10395"/>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6835373" y="2640039"/>
            <a:ext cx="20047756" cy="31203731"/>
          </a:xfrm>
        </p:spPr>
        <p:txBody>
          <a:bodyPr/>
          <a:lstStyle>
            <a:lvl1pPr marL="0" indent="0">
              <a:buNone/>
              <a:defRPr sz="10395"/>
            </a:lvl1pPr>
            <a:lvl2pPr marL="1485265" indent="0">
              <a:buNone/>
              <a:defRPr sz="9095"/>
            </a:lvl2pPr>
            <a:lvl3pPr marL="2969895" indent="0">
              <a:buNone/>
              <a:defRPr sz="7795"/>
            </a:lvl3pPr>
            <a:lvl4pPr marL="4455160" indent="0">
              <a:buNone/>
              <a:defRPr sz="6495"/>
            </a:lvl4pPr>
            <a:lvl5pPr marL="5939790" indent="0">
              <a:buNone/>
              <a:defRPr sz="6495"/>
            </a:lvl5pPr>
            <a:lvl6pPr marL="7425055" indent="0">
              <a:buNone/>
              <a:defRPr sz="6495"/>
            </a:lvl6pPr>
            <a:lvl7pPr marL="8910320" indent="0">
              <a:buNone/>
              <a:defRPr sz="6495"/>
            </a:lvl7pPr>
            <a:lvl8pPr marL="10394950" indent="0">
              <a:buNone/>
              <a:defRPr sz="6495"/>
            </a:lvl8pPr>
            <a:lvl9pPr marL="11880215" indent="0">
              <a:buNone/>
              <a:defRPr sz="6495"/>
            </a:lvl9pPr>
          </a:lstStyle>
          <a:p>
            <a:endParaRPr lang="zh-CN" altLang="en-US"/>
          </a:p>
        </p:txBody>
      </p:sp>
      <p:sp>
        <p:nvSpPr>
          <p:cNvPr id="4" name="文本占位符 3"/>
          <p:cNvSpPr>
            <a:spLocks noGrp="1"/>
          </p:cNvSpPr>
          <p:nvPr>
            <p:ph type="body" sz="half" idx="2"/>
          </p:nvPr>
        </p:nvSpPr>
        <p:spPr>
          <a:xfrm>
            <a:off x="2727693" y="11880152"/>
            <a:ext cx="13529357" cy="22009450"/>
          </a:xfrm>
        </p:spPr>
        <p:txBody>
          <a:bodyPr/>
          <a:lstStyle>
            <a:lvl1pPr marL="0" indent="0">
              <a:buNone/>
              <a:defRPr sz="6495"/>
            </a:lvl1pPr>
            <a:lvl2pPr marL="1485265" indent="0">
              <a:buNone/>
              <a:defRPr sz="5845"/>
            </a:lvl2pPr>
            <a:lvl3pPr marL="2969895" indent="0">
              <a:buNone/>
              <a:defRPr sz="5195"/>
            </a:lvl3pPr>
            <a:lvl4pPr marL="4455160" indent="0">
              <a:buNone/>
              <a:defRPr sz="4545"/>
            </a:lvl4pPr>
            <a:lvl5pPr marL="5939790" indent="0">
              <a:buNone/>
              <a:defRPr sz="4545"/>
            </a:lvl5pPr>
            <a:lvl6pPr marL="7425055" indent="0">
              <a:buNone/>
              <a:defRPr sz="4545"/>
            </a:lvl6pPr>
            <a:lvl7pPr marL="8910320" indent="0">
              <a:buNone/>
              <a:defRPr sz="4545"/>
            </a:lvl7pPr>
            <a:lvl8pPr marL="10394950" indent="0">
              <a:buNone/>
              <a:defRPr sz="4545"/>
            </a:lvl8pPr>
            <a:lvl9pPr marL="11880215" indent="0">
              <a:buNone/>
              <a:defRPr sz="4545"/>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defTabSz="4526280"/>
            <a:endParaRPr lang="en-AU"/>
          </a:p>
        </p:txBody>
      </p:sp>
      <p:sp>
        <p:nvSpPr>
          <p:cNvPr id="6" name="页脚占位符 5"/>
          <p:cNvSpPr>
            <a:spLocks noGrp="1"/>
          </p:cNvSpPr>
          <p:nvPr>
            <p:ph type="ftr" sz="quarter" idx="11"/>
          </p:nvPr>
        </p:nvSpPr>
        <p:spPr/>
        <p:txBody>
          <a:bodyPr/>
          <a:lstStyle/>
          <a:p>
            <a:pPr lvl="0" defTabSz="4526280"/>
            <a:endParaRPr lang="en-AU"/>
          </a:p>
        </p:txBody>
      </p:sp>
      <p:sp>
        <p:nvSpPr>
          <p:cNvPr id="7" name="灯片编号占位符 6"/>
          <p:cNvSpPr>
            <a:spLocks noGrp="1"/>
          </p:cNvSpPr>
          <p:nvPr>
            <p:ph type="sldNum" sz="quarter" idx="12"/>
          </p:nvPr>
        </p:nvSpPr>
        <p:spPr/>
        <p:txBody>
          <a:bodyPr/>
          <a:lstStyle/>
          <a:p>
            <a:pPr lvl="0" defTabSz="4526280"/>
            <a:fld id="{9A0DB2DC-4C9A-4742-B13C-FB6460FD3503}" type="slidenum">
              <a:rPr lang="en-AU"/>
            </a:fld>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1026" name="标题 1025"/>
          <p:cNvSpPr>
            <a:spLocks noGrp="1"/>
          </p:cNvSpPr>
          <p:nvPr>
            <p:ph type="title"/>
          </p:nvPr>
        </p:nvSpPr>
        <p:spPr>
          <a:xfrm>
            <a:off x="2970213" y="3519488"/>
            <a:ext cx="33659762" cy="6600825"/>
          </a:xfrm>
          <a:prstGeom prst="rect">
            <a:avLst/>
          </a:prstGeom>
          <a:noFill/>
          <a:ln w="9525">
            <a:noFill/>
          </a:ln>
        </p:spPr>
        <p:txBody>
          <a:bodyPr lIns="452528" tIns="226265" rIns="452528" bIns="226265" anchor="ctr" anchorCtr="0"/>
          <a:p>
            <a:pPr lvl="0"/>
            <a:r>
              <a:rPr lang="en-US" altLang="zh-CN" dirty="0"/>
              <a:t>Click to edit Master title style</a:t>
            </a:r>
            <a:endParaRPr lang="en-US" altLang="zh-CN" dirty="0"/>
          </a:p>
        </p:txBody>
      </p:sp>
      <p:sp>
        <p:nvSpPr>
          <p:cNvPr id="1027" name="文本占位符 1026"/>
          <p:cNvSpPr>
            <a:spLocks noGrp="1"/>
          </p:cNvSpPr>
          <p:nvPr>
            <p:ph type="body" idx="1"/>
          </p:nvPr>
        </p:nvSpPr>
        <p:spPr>
          <a:xfrm>
            <a:off x="2970213" y="11439525"/>
            <a:ext cx="33659762" cy="23760113"/>
          </a:xfrm>
          <a:prstGeom prst="rect">
            <a:avLst/>
          </a:prstGeom>
          <a:noFill/>
          <a:ln w="9525">
            <a:noFill/>
          </a:ln>
        </p:spPr>
        <p:txBody>
          <a:bodyPr lIns="452528" tIns="226265" rIns="452528" bIns="226265"/>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8" name="日期占位符 1027"/>
          <p:cNvSpPr>
            <a:spLocks noGrp="1"/>
          </p:cNvSpPr>
          <p:nvPr>
            <p:ph type="dt" sz="half" idx="2"/>
          </p:nvPr>
        </p:nvSpPr>
        <p:spPr>
          <a:xfrm>
            <a:off x="2970213" y="36080700"/>
            <a:ext cx="8250237" cy="2640013"/>
          </a:xfrm>
          <a:prstGeom prst="rect">
            <a:avLst/>
          </a:prstGeom>
          <a:noFill/>
          <a:ln w="9525">
            <a:noFill/>
          </a:ln>
        </p:spPr>
        <p:txBody>
          <a:bodyPr lIns="452528" tIns="226265" rIns="452528" bIns="226265"/>
          <a:lstStyle>
            <a:lvl1pPr>
              <a:defRPr sz="6900"/>
            </a:lvl1pPr>
          </a:lstStyle>
          <a:p>
            <a:pPr lvl="0" defTabSz="4526280"/>
            <a:endParaRPr lang="en-AU"/>
          </a:p>
        </p:txBody>
      </p:sp>
      <p:sp>
        <p:nvSpPr>
          <p:cNvPr id="1029" name="页脚占位符 1028"/>
          <p:cNvSpPr>
            <a:spLocks noGrp="1"/>
          </p:cNvSpPr>
          <p:nvPr>
            <p:ph type="ftr" sz="quarter" idx="3"/>
          </p:nvPr>
        </p:nvSpPr>
        <p:spPr>
          <a:xfrm>
            <a:off x="13530263" y="36080700"/>
            <a:ext cx="12539662" cy="2640013"/>
          </a:xfrm>
          <a:prstGeom prst="rect">
            <a:avLst/>
          </a:prstGeom>
          <a:noFill/>
          <a:ln w="9525">
            <a:noFill/>
          </a:ln>
        </p:spPr>
        <p:txBody>
          <a:bodyPr lIns="452528" tIns="226265" rIns="452528" bIns="226265"/>
          <a:lstStyle>
            <a:lvl1pPr algn="ctr">
              <a:defRPr sz="6900"/>
            </a:lvl1pPr>
          </a:lstStyle>
          <a:p>
            <a:pPr lvl="0" defTabSz="4526280"/>
            <a:endParaRPr lang="en-AU"/>
          </a:p>
        </p:txBody>
      </p:sp>
      <p:sp>
        <p:nvSpPr>
          <p:cNvPr id="1030" name="灯片编号占位符 1029"/>
          <p:cNvSpPr>
            <a:spLocks noGrp="1"/>
          </p:cNvSpPr>
          <p:nvPr>
            <p:ph type="sldNum" sz="quarter" idx="4"/>
          </p:nvPr>
        </p:nvSpPr>
        <p:spPr>
          <a:xfrm>
            <a:off x="28379738" y="36080700"/>
            <a:ext cx="8250237" cy="2640013"/>
          </a:xfrm>
          <a:prstGeom prst="rect">
            <a:avLst/>
          </a:prstGeom>
          <a:noFill/>
          <a:ln w="9525">
            <a:noFill/>
          </a:ln>
        </p:spPr>
        <p:txBody>
          <a:bodyPr lIns="452528" tIns="226265" rIns="452528" bIns="226265"/>
          <a:lstStyle>
            <a:lvl1pPr algn="r">
              <a:defRPr sz="6900"/>
            </a:lvl1pPr>
          </a:lstStyle>
          <a:p>
            <a:pPr lvl="0" defTabSz="4526280"/>
            <a:fld id="{9A0DB2DC-4C9A-4742-B13C-FB6460FD3503}" type="slidenum">
              <a:rPr lang="en-AU"/>
            </a:fld>
            <a:endParaRPr lang="en-AU"/>
          </a:p>
        </p:txBody>
      </p:sp>
      <p:sp>
        <p:nvSpPr>
          <p:cNvPr id="1031" name="矩形 1030"/>
          <p:cNvSpPr/>
          <p:nvPr userDrawn="1"/>
        </p:nvSpPr>
        <p:spPr>
          <a:xfrm>
            <a:off x="0" y="0"/>
            <a:ext cx="39600188" cy="39600188"/>
          </a:xfrm>
          <a:prstGeom prst="rect">
            <a:avLst/>
          </a:prstGeom>
          <a:noFill/>
          <a:ln w="25400" cap="flat" cmpd="sng">
            <a:solidFill>
              <a:schemeClr val="tx1"/>
            </a:solidFill>
            <a:prstDash val="solid"/>
            <a:miter/>
            <a:headEnd type="none" w="med" len="med"/>
            <a:tailEnd type="none" w="med" len="med"/>
          </a:ln>
        </p:spPr>
        <p:txBody>
          <a:bodyPr/>
          <a:p>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4526280" rtl="0" eaLnBrk="1" fontAlgn="base" latinLnBrk="0" hangingPunct="1">
        <a:lnSpc>
          <a:spcPct val="100000"/>
        </a:lnSpc>
        <a:spcBef>
          <a:spcPct val="0"/>
        </a:spcBef>
        <a:spcAft>
          <a:spcPct val="0"/>
        </a:spcAft>
        <a:buNone/>
        <a:defRPr sz="21800" b="0" i="0" u="none" kern="1200" baseline="0">
          <a:solidFill>
            <a:schemeClr val="tx2"/>
          </a:solidFill>
          <a:latin typeface="+mj-lt"/>
          <a:ea typeface="+mj-ea"/>
          <a:cs typeface="+mj-cs"/>
        </a:defRPr>
      </a:lvl1pPr>
    </p:titleStyle>
    <p:bodyStyle>
      <a:lvl1pPr marL="1697355" lvl="0" indent="-1697355" algn="l" defTabSz="4526280" rtl="0" eaLnBrk="1" fontAlgn="base" latinLnBrk="0" hangingPunct="1">
        <a:lnSpc>
          <a:spcPct val="100000"/>
        </a:lnSpc>
        <a:spcBef>
          <a:spcPct val="20000"/>
        </a:spcBef>
        <a:spcAft>
          <a:spcPct val="0"/>
        </a:spcAft>
        <a:buChar char="•"/>
        <a:defRPr sz="15800" b="0" i="0" u="none" kern="1200" baseline="0">
          <a:solidFill>
            <a:schemeClr val="tx1"/>
          </a:solidFill>
          <a:latin typeface="+mn-lt"/>
          <a:ea typeface="+mn-ea"/>
          <a:cs typeface="+mn-cs"/>
        </a:defRPr>
      </a:lvl1pPr>
      <a:lvl2pPr marL="3676650" lvl="1" indent="-1414145" algn="l" defTabSz="4526280" rtl="0" eaLnBrk="1" fontAlgn="base" latinLnBrk="0" hangingPunct="1">
        <a:lnSpc>
          <a:spcPct val="100000"/>
        </a:lnSpc>
        <a:spcBef>
          <a:spcPct val="20000"/>
        </a:spcBef>
        <a:spcAft>
          <a:spcPct val="0"/>
        </a:spcAft>
        <a:buChar char="–"/>
        <a:defRPr sz="13900" b="0" i="0" u="none" kern="1200" baseline="0">
          <a:solidFill>
            <a:schemeClr val="tx1"/>
          </a:solidFill>
          <a:latin typeface="+mn-lt"/>
          <a:ea typeface="+mn-ea"/>
          <a:cs typeface="+mn-cs"/>
        </a:defRPr>
      </a:lvl2pPr>
      <a:lvl3pPr marL="5657850" lvl="2" indent="-1131570" algn="l" defTabSz="4526280" rtl="0" eaLnBrk="1" fontAlgn="base" latinLnBrk="0" hangingPunct="1">
        <a:lnSpc>
          <a:spcPct val="100000"/>
        </a:lnSpc>
        <a:spcBef>
          <a:spcPct val="20000"/>
        </a:spcBef>
        <a:spcAft>
          <a:spcPct val="0"/>
        </a:spcAft>
        <a:buChar char="•"/>
        <a:defRPr sz="11900" b="0" i="0" u="none" kern="1200" baseline="0">
          <a:solidFill>
            <a:schemeClr val="tx1"/>
          </a:solidFill>
          <a:latin typeface="+mn-lt"/>
          <a:ea typeface="+mn-ea"/>
          <a:cs typeface="+mn-cs"/>
        </a:defRPr>
      </a:lvl3pPr>
      <a:lvl4pPr marL="7920355" lvl="3" indent="-1132205" algn="l" defTabSz="4526280" rtl="0" eaLnBrk="1" fontAlgn="base" latinLnBrk="0" hangingPunct="1">
        <a:lnSpc>
          <a:spcPct val="100000"/>
        </a:lnSpc>
        <a:spcBef>
          <a:spcPct val="20000"/>
        </a:spcBef>
        <a:spcAft>
          <a:spcPct val="0"/>
        </a:spcAft>
        <a:buChar char="–"/>
        <a:defRPr sz="9900" b="0" i="0" u="none" kern="1200" baseline="0">
          <a:solidFill>
            <a:schemeClr val="tx1"/>
          </a:solidFill>
          <a:latin typeface="+mn-lt"/>
          <a:ea typeface="+mn-ea"/>
          <a:cs typeface="+mn-cs"/>
        </a:defRPr>
      </a:lvl4pPr>
      <a:lvl5pPr marL="10180955" lvl="4" indent="-1130300" algn="l" defTabSz="4526280" rtl="0" eaLnBrk="1" fontAlgn="base" latinLnBrk="0" hangingPunct="1">
        <a:lnSpc>
          <a:spcPct val="100000"/>
        </a:lnSpc>
        <a:spcBef>
          <a:spcPct val="20000"/>
        </a:spcBef>
        <a:spcAft>
          <a:spcPct val="0"/>
        </a:spcAft>
        <a:buChar char="»"/>
        <a:defRPr sz="9900" b="0" i="0" u="none" kern="1200" baseline="0">
          <a:solidFill>
            <a:schemeClr val="tx1"/>
          </a:solidFill>
          <a:latin typeface="+mn-lt"/>
          <a:ea typeface="+mn-ea"/>
          <a:cs typeface="+mn-cs"/>
        </a:defRPr>
      </a:lvl5pPr>
      <a:lvl6pPr marL="2514600" lvl="5" indent="-228600" algn="l" defTabSz="4526280" rtl="0" eaLnBrk="1" fontAlgn="base" latinLnBrk="0" hangingPunct="1">
        <a:lnSpc>
          <a:spcPct val="100000"/>
        </a:lnSpc>
        <a:spcBef>
          <a:spcPct val="20000"/>
        </a:spcBef>
        <a:spcAft>
          <a:spcPct val="0"/>
        </a:spcAft>
        <a:buChar char="»"/>
        <a:defRPr sz="9900" b="0" i="0" u="none" kern="1200" baseline="0">
          <a:solidFill>
            <a:schemeClr val="tx1"/>
          </a:solidFill>
          <a:latin typeface="+mn-lt"/>
          <a:ea typeface="+mn-ea"/>
          <a:cs typeface="+mn-cs"/>
        </a:defRPr>
      </a:lvl6pPr>
      <a:lvl7pPr marL="2971800" lvl="6" indent="-228600" algn="l" defTabSz="4526280" rtl="0" eaLnBrk="1" fontAlgn="base" latinLnBrk="0" hangingPunct="1">
        <a:lnSpc>
          <a:spcPct val="100000"/>
        </a:lnSpc>
        <a:spcBef>
          <a:spcPct val="20000"/>
        </a:spcBef>
        <a:spcAft>
          <a:spcPct val="0"/>
        </a:spcAft>
        <a:buChar char="»"/>
        <a:defRPr sz="9900" b="0" i="0" u="none" kern="1200" baseline="0">
          <a:solidFill>
            <a:schemeClr val="tx1"/>
          </a:solidFill>
          <a:latin typeface="+mn-lt"/>
          <a:ea typeface="+mn-ea"/>
          <a:cs typeface="+mn-cs"/>
        </a:defRPr>
      </a:lvl7pPr>
      <a:lvl8pPr marL="3429000" lvl="7" indent="-228600" algn="l" defTabSz="4526280" rtl="0" eaLnBrk="1" fontAlgn="base" latinLnBrk="0" hangingPunct="1">
        <a:lnSpc>
          <a:spcPct val="100000"/>
        </a:lnSpc>
        <a:spcBef>
          <a:spcPct val="20000"/>
        </a:spcBef>
        <a:spcAft>
          <a:spcPct val="0"/>
        </a:spcAft>
        <a:buChar char="»"/>
        <a:defRPr sz="9900" b="0" i="0" u="none" kern="1200" baseline="0">
          <a:solidFill>
            <a:schemeClr val="tx1"/>
          </a:solidFill>
          <a:latin typeface="+mn-lt"/>
          <a:ea typeface="+mn-ea"/>
          <a:cs typeface="+mn-cs"/>
        </a:defRPr>
      </a:lvl8pPr>
      <a:lvl9pPr marL="3886200" lvl="8" indent="-228600" algn="l" defTabSz="4526280" rtl="0" eaLnBrk="1" fontAlgn="base" latinLnBrk="0" hangingPunct="1">
        <a:lnSpc>
          <a:spcPct val="100000"/>
        </a:lnSpc>
        <a:spcBef>
          <a:spcPct val="20000"/>
        </a:spcBef>
        <a:spcAft>
          <a:spcPct val="0"/>
        </a:spcAft>
        <a:buChar char="»"/>
        <a:defRPr sz="9900" b="0" i="0" u="none" kern="1200" baseline="0">
          <a:solidFill>
            <a:schemeClr val="tx1"/>
          </a:solidFill>
          <a:latin typeface="+mn-lt"/>
          <a:ea typeface="+mn-ea"/>
          <a:cs typeface="+mn-cs"/>
        </a:defRPr>
      </a:lvl9pPr>
    </p:bodyStyle>
    <p:otherStyle>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mn-lt"/>
          <a:ea typeface="+mn-ea"/>
          <a:cs typeface="+mn-cs"/>
        </a:defRPr>
      </a:lvl1pPr>
      <a:lvl2pPr marL="457200" lvl="1"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charset="0"/>
          <a:ea typeface="+mn-ea"/>
          <a:cs typeface="+mn-cs"/>
        </a:defRPr>
      </a:lvl2pPr>
      <a:lvl3pPr marL="914400" lvl="2"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charset="0"/>
          <a:ea typeface="+mn-ea"/>
          <a:cs typeface="+mn-cs"/>
        </a:defRPr>
      </a:lvl3pPr>
      <a:lvl4pPr marL="1371600" lvl="3"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charset="0"/>
          <a:ea typeface="+mn-ea"/>
          <a:cs typeface="+mn-cs"/>
        </a:defRPr>
      </a:lvl4pPr>
      <a:lvl5pPr marL="1828800" lvl="4"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charset="0"/>
          <a:ea typeface="+mn-ea"/>
          <a:cs typeface="+mn-cs"/>
        </a:defRPr>
      </a:lvl5pPr>
      <a:lvl6pPr marL="2286000" lvl="5"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charset="0"/>
          <a:ea typeface="+mn-ea"/>
          <a:cs typeface="+mn-cs"/>
        </a:defRPr>
      </a:lvl6pPr>
      <a:lvl7pPr marL="2743200" lvl="6"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charset="0"/>
          <a:ea typeface="+mn-ea"/>
          <a:cs typeface="+mn-cs"/>
        </a:defRPr>
      </a:lvl7pPr>
      <a:lvl8pPr marL="3200400" lvl="7"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charset="0"/>
          <a:ea typeface="+mn-ea"/>
          <a:cs typeface="+mn-cs"/>
        </a:defRPr>
      </a:lvl8pPr>
      <a:lvl9pPr marL="3657600" lvl="8"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charset="0"/>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D99"/>
        </a:solidFill>
        <a:effectLst/>
      </p:bgPr>
    </p:bg>
    <p:spTree>
      <p:nvGrpSpPr>
        <p:cNvPr id="1" name=""/>
        <p:cNvGrpSpPr/>
        <p:nvPr/>
      </p:nvGrpSpPr>
      <p:grpSpPr/>
      <p:pic>
        <p:nvPicPr>
          <p:cNvPr id="4" name="图片 3" descr="杭电logo-反白"/>
          <p:cNvPicPr>
            <a:picLocks noChangeAspect="1"/>
          </p:cNvPicPr>
          <p:nvPr/>
        </p:nvPicPr>
        <p:blipFill>
          <a:blip r:embed="rId1"/>
          <a:stretch>
            <a:fillRect/>
          </a:stretch>
        </p:blipFill>
        <p:spPr>
          <a:xfrm>
            <a:off x="87630" y="5758180"/>
            <a:ext cx="4967605" cy="1530350"/>
          </a:xfrm>
          <a:prstGeom prst="rect">
            <a:avLst/>
          </a:prstGeom>
        </p:spPr>
      </p:pic>
      <p:sp>
        <p:nvSpPr>
          <p:cNvPr id="2065" name="文本框 2064"/>
          <p:cNvSpPr txBox="1"/>
          <p:nvPr/>
        </p:nvSpPr>
        <p:spPr>
          <a:xfrm>
            <a:off x="0" y="-76200"/>
            <a:ext cx="39600188" cy="5486400"/>
          </a:xfrm>
          <a:prstGeom prst="rect">
            <a:avLst/>
          </a:prstGeom>
          <a:solidFill>
            <a:srgbClr val="FFFFCC"/>
          </a:solidFill>
          <a:ln w="25400" cap="flat" cmpd="sng">
            <a:solidFill>
              <a:schemeClr val="tx1"/>
            </a:solidFill>
            <a:prstDash val="solid"/>
            <a:miter/>
            <a:headEnd type="none" w="med" len="med"/>
            <a:tailEnd type="none" w="med" len="med"/>
          </a:ln>
        </p:spPr>
        <p:txBody>
          <a:bodyPr lIns="1080000" tIns="1080000" rIns="1080000" bIns="720000"/>
          <a:p>
            <a:pPr algn="ctr"/>
            <a:r>
              <a:rPr lang="en-GB" altLang="zh-CN" sz="11000" b="1">
                <a:latin typeface="Arial" panose="020B0604020202020204" pitchFamily="34" charset="0"/>
              </a:rPr>
              <a:t>Poster title goes here, </a:t>
            </a:r>
            <a:r>
              <a:rPr lang="en-US" altLang="zh-CN" sz="11000" b="1">
                <a:latin typeface="Arial" panose="020B0604020202020204" pitchFamily="34" charset="0"/>
              </a:rPr>
              <a:t>containing strictly only the essential number of words...</a:t>
            </a:r>
            <a:endParaRPr lang="en-US" altLang="zh-CN" sz="11000" b="1">
              <a:latin typeface="Arial" panose="020B0604020202020204" pitchFamily="34" charset="0"/>
            </a:endParaRPr>
          </a:p>
        </p:txBody>
      </p:sp>
      <p:sp>
        <p:nvSpPr>
          <p:cNvPr id="2074" name="矩形 2073"/>
          <p:cNvSpPr/>
          <p:nvPr/>
        </p:nvSpPr>
        <p:spPr>
          <a:xfrm>
            <a:off x="0" y="5334000"/>
            <a:ext cx="39600188" cy="381000"/>
          </a:xfrm>
          <a:prstGeom prst="rect">
            <a:avLst/>
          </a:prstGeom>
          <a:solidFill>
            <a:srgbClr val="AAAAAA"/>
          </a:solidFill>
          <a:ln w="9525">
            <a:noFill/>
          </a:ln>
        </p:spPr>
        <p:txBody>
          <a:bodyPr wrap="none" anchor="ctr" anchorCtr="0"/>
          <a:p>
            <a:pPr algn="ctr"/>
            <a:endParaRPr lang="en-US" altLang="x-none" dirty="0">
              <a:solidFill>
                <a:schemeClr val="hlink"/>
              </a:solidFill>
            </a:endParaRPr>
          </a:p>
        </p:txBody>
      </p:sp>
      <p:sp>
        <p:nvSpPr>
          <p:cNvPr id="2151" name="文本框 2150"/>
          <p:cNvSpPr txBox="1"/>
          <p:nvPr/>
        </p:nvSpPr>
        <p:spPr>
          <a:xfrm>
            <a:off x="1143000" y="6291263"/>
            <a:ext cx="37261800" cy="2852737"/>
          </a:xfrm>
          <a:prstGeom prst="rect">
            <a:avLst/>
          </a:prstGeom>
          <a:noFill/>
          <a:ln w="9525">
            <a:noFill/>
          </a:ln>
        </p:spPr>
        <p:txBody>
          <a:bodyPr lIns="412488" tIns="412488" rIns="412488" bIns="412488"/>
          <a:p>
            <a:pPr algn="ctr" defTabSz="1047750">
              <a:spcBef>
                <a:spcPct val="20000"/>
              </a:spcBef>
            </a:pPr>
            <a:r>
              <a:rPr lang="en-GB" altLang="zh-CN" sz="5600" b="1">
                <a:solidFill>
                  <a:schemeClr val="bg1"/>
                </a:solidFill>
                <a:latin typeface="Arial" panose="020B0604020202020204" pitchFamily="34" charset="0"/>
              </a:rPr>
              <a:t>Author’s Name/s Goes Here, Author’s Name/s Goes Here, Author’s Name/s Goes Here</a:t>
            </a:r>
            <a:endParaRPr lang="en-GB" altLang="zh-CN" sz="5600" b="1">
              <a:solidFill>
                <a:schemeClr val="bg1"/>
              </a:solidFill>
              <a:latin typeface="Arial" panose="020B0604020202020204" pitchFamily="34" charset="0"/>
            </a:endParaRPr>
          </a:p>
          <a:p>
            <a:pPr algn="ctr" defTabSz="1047750">
              <a:spcBef>
                <a:spcPct val="20000"/>
              </a:spcBef>
            </a:pPr>
            <a:r>
              <a:rPr lang="en-GB" altLang="zh-CN" sz="5000">
                <a:solidFill>
                  <a:schemeClr val="bg1"/>
                </a:solidFill>
                <a:latin typeface="Arial" panose="020B0604020202020204" pitchFamily="34" charset="0"/>
              </a:rPr>
              <a:t>Address/</a:t>
            </a:r>
            <a:r>
              <a:rPr lang="en-GB" altLang="zh-CN" sz="5000" err="1">
                <a:solidFill>
                  <a:schemeClr val="bg1"/>
                </a:solidFill>
                <a:latin typeface="Arial" panose="020B0604020202020204" pitchFamily="34" charset="0"/>
              </a:rPr>
              <a:t>es</a:t>
            </a:r>
            <a:r>
              <a:rPr lang="en-GB" altLang="zh-CN" sz="5000">
                <a:solidFill>
                  <a:schemeClr val="bg1"/>
                </a:solidFill>
                <a:latin typeface="Arial" panose="020B0604020202020204" pitchFamily="34" charset="0"/>
              </a:rPr>
              <a:t> Goes Here, Address/</a:t>
            </a:r>
            <a:r>
              <a:rPr lang="en-GB" altLang="zh-CN" sz="5000" err="1">
                <a:solidFill>
                  <a:schemeClr val="bg1"/>
                </a:solidFill>
                <a:latin typeface="Arial" panose="020B0604020202020204" pitchFamily="34" charset="0"/>
              </a:rPr>
              <a:t>es</a:t>
            </a:r>
            <a:r>
              <a:rPr lang="en-GB" altLang="zh-CN" sz="5000">
                <a:solidFill>
                  <a:schemeClr val="bg1"/>
                </a:solidFill>
                <a:latin typeface="Arial" panose="020B0604020202020204" pitchFamily="34" charset="0"/>
              </a:rPr>
              <a:t> Goes Here, Address/</a:t>
            </a:r>
            <a:r>
              <a:rPr lang="en-GB" altLang="zh-CN" sz="5000" err="1">
                <a:solidFill>
                  <a:schemeClr val="bg1"/>
                </a:solidFill>
                <a:latin typeface="Arial" panose="020B0604020202020204" pitchFamily="34" charset="0"/>
              </a:rPr>
              <a:t>es</a:t>
            </a:r>
            <a:r>
              <a:rPr lang="en-GB" altLang="zh-CN" sz="5000">
                <a:solidFill>
                  <a:schemeClr val="bg1"/>
                </a:solidFill>
                <a:latin typeface="Arial" panose="020B0604020202020204" pitchFamily="34" charset="0"/>
              </a:rPr>
              <a:t> Goes Here</a:t>
            </a:r>
            <a:endParaRPr lang="en-GB" altLang="zh-CN" sz="5000">
              <a:solidFill>
                <a:schemeClr val="bg1"/>
              </a:solidFill>
              <a:latin typeface="Arial" panose="020B0604020202020204" pitchFamily="34" charset="0"/>
            </a:endParaRPr>
          </a:p>
        </p:txBody>
      </p:sp>
      <p:sp>
        <p:nvSpPr>
          <p:cNvPr id="2154" name="矩形 2153"/>
          <p:cNvSpPr/>
          <p:nvPr/>
        </p:nvSpPr>
        <p:spPr>
          <a:xfrm>
            <a:off x="1143000" y="9601200"/>
            <a:ext cx="11876088" cy="7162800"/>
          </a:xfrm>
          <a:prstGeom prst="rect">
            <a:avLst/>
          </a:prstGeom>
          <a:gradFill rotWithShape="0">
            <a:gsLst>
              <a:gs pos="0">
                <a:schemeClr val="bg1"/>
              </a:gs>
              <a:gs pos="100000">
                <a:srgbClr val="E1F4FF"/>
              </a:gs>
            </a:gsLst>
            <a:lin ang="5400000" scaled="1"/>
            <a:tileRect/>
          </a:gradFill>
          <a:ln w="9525">
            <a:noFill/>
          </a:ln>
        </p:spPr>
        <p:txBody>
          <a:bodyPr lIns="360000" tIns="360000" rIns="360000" bIns="360000"/>
          <a:p>
            <a:pPr>
              <a:spcBef>
                <a:spcPct val="50000"/>
              </a:spcBef>
            </a:pPr>
            <a:r>
              <a:rPr lang="en-US" altLang="zh-CN" sz="4000" b="1">
                <a:solidFill>
                  <a:srgbClr val="A50021"/>
                </a:solidFill>
                <a:latin typeface="Arial" panose="020B0604020202020204" pitchFamily="34" charset="0"/>
              </a:rPr>
              <a:t>Introduction</a:t>
            </a:r>
            <a:endParaRPr lang="en-US" altLang="zh-CN" sz="4000">
              <a:solidFill>
                <a:srgbClr val="A50021"/>
              </a:solidFill>
              <a:latin typeface="Arial" panose="020B0604020202020204" pitchFamily="34" charset="0"/>
            </a:endParaRPr>
          </a:p>
          <a:p>
            <a:pPr>
              <a:spcBef>
                <a:spcPct val="50000"/>
              </a:spcBef>
            </a:pPr>
            <a:r>
              <a:rPr lang="en-US" altLang="zh-CN" sz="2800">
                <a:latin typeface="Arial" panose="020B0604020202020204" pitchFamily="34" charset="0"/>
              </a:rPr>
              <a:t>First…</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Check with conference organisers on their specifications of size and orientation, before you start your poster eg. maximum poster size; landscape, portrait or square.</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The page size of this poster template is square (96 x 96cm) format. Do not change this page size, MIU can scale-to-fit a smaller or larger size, when printing. If you need a different shape start with either a portrait (vertical) or a landscape (horizontal) poster template. </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Bear in mind you do not need to fill up the whole space allocated by some conference organisers (eg. 8ftx4ft in the USA). Do not make your poster bigger than necessary just to fill that given size.</a:t>
            </a:r>
            <a:endParaRPr lang="en-US" altLang="zh-CN" sz="2800">
              <a:latin typeface="Arial" panose="020B0604020202020204" pitchFamily="34" charset="0"/>
            </a:endParaRPr>
          </a:p>
        </p:txBody>
      </p:sp>
      <p:sp>
        <p:nvSpPr>
          <p:cNvPr id="2155" name="矩形 2154"/>
          <p:cNvSpPr/>
          <p:nvPr/>
        </p:nvSpPr>
        <p:spPr>
          <a:xfrm>
            <a:off x="26528713" y="26746200"/>
            <a:ext cx="11876087" cy="7696200"/>
          </a:xfrm>
          <a:prstGeom prst="rect">
            <a:avLst/>
          </a:prstGeom>
          <a:gradFill rotWithShape="0">
            <a:gsLst>
              <a:gs pos="0">
                <a:schemeClr val="bg1"/>
              </a:gs>
              <a:gs pos="100000">
                <a:srgbClr val="E1F4FF"/>
              </a:gs>
            </a:gsLst>
            <a:lin ang="5400000" scaled="1"/>
            <a:tileRect/>
          </a:gradFill>
          <a:ln w="9525">
            <a:noFill/>
          </a:ln>
        </p:spPr>
        <p:txBody>
          <a:bodyPr lIns="360000" tIns="360000" rIns="360000" bIns="360000"/>
          <a:p>
            <a:pPr>
              <a:spcBef>
                <a:spcPct val="50000"/>
              </a:spcBef>
            </a:pPr>
            <a:r>
              <a:rPr lang="en-US" altLang="zh-CN" sz="4000" b="1">
                <a:solidFill>
                  <a:srgbClr val="A50021"/>
                </a:solidFill>
                <a:latin typeface="Arial" panose="020B0604020202020204" pitchFamily="34" charset="0"/>
              </a:rPr>
              <a:t>Conclusion</a:t>
            </a:r>
            <a:endParaRPr lang="en-US" altLang="zh-CN" sz="4000" b="1">
              <a:solidFill>
                <a:srgbClr val="A50021"/>
              </a:solidFill>
              <a:latin typeface="Arial" panose="020B0604020202020204" pitchFamily="34" charset="0"/>
            </a:endParaRPr>
          </a:p>
          <a:p>
            <a:pPr>
              <a:spcBef>
                <a:spcPct val="50000"/>
              </a:spcBef>
            </a:pPr>
            <a:r>
              <a:rPr lang="en-US" altLang="zh-CN" sz="2800">
                <a:latin typeface="Arial" panose="020B0604020202020204" pitchFamily="34" charset="0"/>
              </a:rPr>
              <a:t>For more information on: </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Poster Design, Scanning and Digital Photography, </a:t>
            </a:r>
            <a:br>
              <a:rPr lang="en-US" altLang="zh-CN" sz="2800">
                <a:latin typeface="Arial" panose="020B0604020202020204" pitchFamily="34" charset="0"/>
              </a:rPr>
            </a:br>
            <a:r>
              <a:rPr lang="en-US" altLang="zh-CN" sz="2800">
                <a:latin typeface="Arial" panose="020B0604020202020204" pitchFamily="34" charset="0"/>
              </a:rPr>
              <a:t>and Image / file size.</a:t>
            </a:r>
            <a:endParaRPr lang="en-US" altLang="zh-CN" sz="2800">
              <a:latin typeface="Arial" panose="020B0604020202020204" pitchFamily="34" charset="0"/>
            </a:endParaRPr>
          </a:p>
          <a:p>
            <a:pPr>
              <a:spcBef>
                <a:spcPct val="50000"/>
              </a:spcBef>
            </a:pP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Contact: </a:t>
            </a:r>
            <a:endParaRPr lang="en-US" altLang="zh-CN" sz="2800">
              <a:latin typeface="Arial" panose="020B0604020202020204" pitchFamily="34" charset="0"/>
            </a:endParaRPr>
          </a:p>
          <a:p>
            <a:pPr>
              <a:spcBef>
                <a:spcPct val="50000"/>
              </a:spcBef>
            </a:pPr>
            <a:r>
              <a:rPr lang="en-US" altLang="zh-CN" sz="2800" b="1">
                <a:latin typeface="Arial" panose="020B0604020202020204" pitchFamily="34" charset="0"/>
              </a:rPr>
              <a:t>Medical Illustration Unit</a:t>
            </a:r>
            <a:br>
              <a:rPr lang="en-US" altLang="zh-CN" sz="2800">
                <a:latin typeface="Arial" panose="020B0604020202020204" pitchFamily="34" charset="0"/>
              </a:rPr>
            </a:br>
            <a:r>
              <a:rPr lang="en-US" altLang="zh-CN" sz="2800">
                <a:latin typeface="Arial" panose="020B0604020202020204" pitchFamily="34" charset="0"/>
              </a:rPr>
              <a:t>Prince of Wales Hospital</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Ph: 9382 2800</a:t>
            </a:r>
            <a:br>
              <a:rPr lang="en-US" altLang="zh-CN" sz="2800">
                <a:latin typeface="Arial" panose="020B0604020202020204" pitchFamily="34" charset="0"/>
              </a:rPr>
            </a:br>
            <a:r>
              <a:rPr lang="en-US" altLang="zh-CN" sz="2800">
                <a:latin typeface="Arial" panose="020B0604020202020204" pitchFamily="34" charset="0"/>
              </a:rPr>
              <a:t>Email:</a:t>
            </a:r>
            <a:r>
              <a:rPr lang="en-US" altLang="zh-CN" sz="2800" err="1">
                <a:latin typeface="Arial" panose="020B0604020202020204" pitchFamily="34" charset="0"/>
              </a:rPr>
              <a:t> miunsw</a:t>
            </a:r>
            <a:r>
              <a:rPr lang="en-US" altLang="zh-CN" sz="2800">
                <a:latin typeface="Arial" panose="020B0604020202020204" pitchFamily="34" charset="0"/>
              </a:rPr>
              <a:t>@</a:t>
            </a:r>
            <a:r>
              <a:rPr lang="en-US" altLang="zh-CN" sz="2800" err="1">
                <a:latin typeface="Arial" panose="020B0604020202020204" pitchFamily="34" charset="0"/>
              </a:rPr>
              <a:t>unsw</a:t>
            </a:r>
            <a:r>
              <a:rPr lang="en-US" altLang="zh-CN" sz="2800">
                <a:latin typeface="Arial" panose="020B0604020202020204" pitchFamily="34" charset="0"/>
              </a:rPr>
              <a:t>.edu.au</a:t>
            </a:r>
            <a:br>
              <a:rPr lang="en-US" altLang="zh-CN" sz="2800">
                <a:latin typeface="Arial" panose="020B0604020202020204" pitchFamily="34" charset="0"/>
              </a:rPr>
            </a:br>
            <a:r>
              <a:rPr lang="en-US" altLang="zh-CN" sz="2800">
                <a:latin typeface="Arial" panose="020B0604020202020204" pitchFamily="34" charset="0"/>
              </a:rPr>
              <a:t>Web: http://</a:t>
            </a:r>
            <a:r>
              <a:rPr lang="en-US" altLang="zh-CN" sz="2800" err="1">
                <a:latin typeface="Arial" panose="020B0604020202020204" pitchFamily="34" charset="0"/>
              </a:rPr>
              <a:t>miu</a:t>
            </a:r>
            <a:r>
              <a:rPr lang="en-US" altLang="zh-CN" sz="2800">
                <a:latin typeface="Arial" panose="020B0604020202020204" pitchFamily="34" charset="0"/>
              </a:rPr>
              <a:t>.med.</a:t>
            </a:r>
            <a:r>
              <a:rPr lang="en-US" altLang="zh-CN" sz="2800" err="1">
                <a:latin typeface="Arial" panose="020B0604020202020204" pitchFamily="34" charset="0"/>
              </a:rPr>
              <a:t>unsw</a:t>
            </a:r>
            <a:r>
              <a:rPr lang="en-US" altLang="zh-CN" sz="2800">
                <a:latin typeface="Arial" panose="020B0604020202020204" pitchFamily="34" charset="0"/>
              </a:rPr>
              <a:t>.edu.au</a:t>
            </a:r>
            <a:endParaRPr lang="en-US" altLang="zh-CN" sz="4000" dirty="0">
              <a:latin typeface="Arial" panose="020B0604020202020204" pitchFamily="34" charset="0"/>
            </a:endParaRPr>
          </a:p>
        </p:txBody>
      </p:sp>
      <p:sp>
        <p:nvSpPr>
          <p:cNvPr id="2156" name="矩形 2155"/>
          <p:cNvSpPr/>
          <p:nvPr/>
        </p:nvSpPr>
        <p:spPr>
          <a:xfrm>
            <a:off x="13868400" y="9601200"/>
            <a:ext cx="11876088" cy="28803600"/>
          </a:xfrm>
          <a:prstGeom prst="rect">
            <a:avLst/>
          </a:prstGeom>
          <a:gradFill rotWithShape="0">
            <a:gsLst>
              <a:gs pos="0">
                <a:schemeClr val="bg1"/>
              </a:gs>
              <a:gs pos="100000">
                <a:srgbClr val="E1F4FF"/>
              </a:gs>
            </a:gsLst>
            <a:lin ang="5400000" scaled="1"/>
            <a:tileRect/>
          </a:gradFill>
          <a:ln w="9525">
            <a:noFill/>
          </a:ln>
        </p:spPr>
        <p:txBody>
          <a:bodyPr lIns="360000" tIns="360000" rIns="360000" bIns="360000"/>
          <a:p>
            <a:pPr>
              <a:spcBef>
                <a:spcPct val="50000"/>
              </a:spcBef>
            </a:pPr>
            <a:r>
              <a:rPr lang="en-US" altLang="zh-CN" sz="4000" b="1">
                <a:solidFill>
                  <a:srgbClr val="A50021"/>
                </a:solidFill>
                <a:latin typeface="Arial" panose="020B0604020202020204" pitchFamily="34" charset="0"/>
              </a:rPr>
              <a:t>Results</a:t>
            </a:r>
            <a:endParaRPr lang="en-US" altLang="zh-CN" sz="4000">
              <a:solidFill>
                <a:srgbClr val="A50021"/>
              </a:solidFill>
              <a:latin typeface="Arial" panose="020B0604020202020204" pitchFamily="34" charset="0"/>
            </a:endParaRPr>
          </a:p>
          <a:p>
            <a:pPr>
              <a:spcBef>
                <a:spcPct val="50000"/>
              </a:spcBef>
            </a:pPr>
            <a:r>
              <a:rPr lang="en-US" altLang="zh-CN" sz="2800">
                <a:latin typeface="Arial" panose="020B0604020202020204" pitchFamily="34" charset="0"/>
              </a:rPr>
              <a:t>Importing / inserting files…</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Images such as photographs, graphs, diagrams, logos, etc, can be added to the poster.</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To insert scanned images into your poster, go through the menus as follows: Insert / Picture / From File… then find the file on your computer, select it, and press OK.</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The best type of image files to insert are JPEG or TIFF, JPEG is the preferred format.</a:t>
            </a:r>
            <a:endParaRPr lang="en-US" altLang="zh-CN" sz="2800">
              <a:latin typeface="Arial" panose="020B0604020202020204" pitchFamily="34" charset="0"/>
            </a:endParaRPr>
          </a:p>
          <a:p>
            <a:pPr>
              <a:spcBef>
                <a:spcPct val="50000"/>
              </a:spcBef>
            </a:pPr>
            <a:r>
              <a:rPr lang="en-US" altLang="zh-CN" sz="2800" b="1">
                <a:latin typeface="Arial" panose="020B0604020202020204" pitchFamily="34" charset="0"/>
              </a:rPr>
              <a:t>Be aware</a:t>
            </a:r>
            <a:r>
              <a:rPr lang="en-US" altLang="zh-CN" sz="2800">
                <a:latin typeface="Arial" panose="020B0604020202020204" pitchFamily="34" charset="0"/>
              </a:rPr>
              <a:t> of the image size you are importing. The average colour photo (13 x 18cm at 180dpi) would be about 3Mb (1Mb for B/W greyscale). Call MIU if unsure.</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Do </a:t>
            </a:r>
            <a:r>
              <a:rPr lang="en-US" altLang="zh-CN" sz="2800" b="1">
                <a:latin typeface="Arial" panose="020B0604020202020204" pitchFamily="34" charset="0"/>
              </a:rPr>
              <a:t>not </a:t>
            </a:r>
            <a:r>
              <a:rPr lang="en-US" altLang="zh-CN" sz="2800">
                <a:latin typeface="Arial" panose="020B0604020202020204" pitchFamily="34" charset="0"/>
              </a:rPr>
              <a:t>use images from the web.</a:t>
            </a:r>
            <a:endParaRPr lang="en-US" altLang="zh-CN" sz="2800">
              <a:latin typeface="Arial" panose="020B0604020202020204" pitchFamily="34" charset="0"/>
            </a:endParaRPr>
          </a:p>
          <a:p>
            <a:pPr>
              <a:spcBef>
                <a:spcPct val="50000"/>
              </a:spcBef>
            </a:pP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Notes about graphs…</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For simple graphs use MS Excel, or do the graph directly in PowerPoint.</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Graphs done in a scientific graphing programs (eg. Sigma Plot, Prism, SPSS,</a:t>
            </a:r>
            <a:r>
              <a:rPr lang="en-US" altLang="zh-CN" sz="2800" err="1">
                <a:latin typeface="Arial" panose="020B0604020202020204" pitchFamily="34" charset="0"/>
              </a:rPr>
              <a:t> Statistica</a:t>
            </a:r>
            <a:r>
              <a:rPr lang="en-US" altLang="zh-CN" sz="2800">
                <a:latin typeface="Arial" panose="020B0604020202020204" pitchFamily="34" charset="0"/>
              </a:rPr>
              <a:t>) should be saved as JPEG or TIFF if possible. For more information see MIU.</a:t>
            </a:r>
            <a:endParaRPr lang="en-US" altLang="zh-CN" sz="2800" dirty="0">
              <a:latin typeface="Arial" panose="020B0604020202020204" pitchFamily="34" charset="0"/>
            </a:endParaRPr>
          </a:p>
        </p:txBody>
      </p:sp>
      <p:sp>
        <p:nvSpPr>
          <p:cNvPr id="2157" name="矩形 2156"/>
          <p:cNvSpPr/>
          <p:nvPr/>
        </p:nvSpPr>
        <p:spPr>
          <a:xfrm>
            <a:off x="1143000" y="26517600"/>
            <a:ext cx="11876088" cy="11887200"/>
          </a:xfrm>
          <a:prstGeom prst="rect">
            <a:avLst/>
          </a:prstGeom>
          <a:gradFill rotWithShape="0">
            <a:gsLst>
              <a:gs pos="0">
                <a:schemeClr val="bg1"/>
              </a:gs>
              <a:gs pos="100000">
                <a:srgbClr val="E1F4FF"/>
              </a:gs>
            </a:gsLst>
            <a:lin ang="5400000" scaled="1"/>
            <a:tileRect/>
          </a:gradFill>
          <a:ln w="9525">
            <a:noFill/>
          </a:ln>
        </p:spPr>
        <p:txBody>
          <a:bodyPr lIns="360000" tIns="360000" rIns="360000" bIns="360000"/>
          <a:p>
            <a:pPr marL="381000" indent="-381000">
              <a:spcBef>
                <a:spcPct val="50000"/>
              </a:spcBef>
            </a:pPr>
            <a:r>
              <a:rPr lang="en-US" altLang="zh-CN" sz="4000" b="1">
                <a:solidFill>
                  <a:srgbClr val="A50021"/>
                </a:solidFill>
                <a:latin typeface="Arial" panose="020B0604020202020204" pitchFamily="34" charset="0"/>
              </a:rPr>
              <a:t>Methods</a:t>
            </a:r>
            <a:endParaRPr lang="en-US" altLang="zh-CN" sz="4000">
              <a:solidFill>
                <a:srgbClr val="A50021"/>
              </a:solidFill>
              <a:latin typeface="Arial" panose="020B0604020202020204" pitchFamily="34" charset="0"/>
            </a:endParaRPr>
          </a:p>
          <a:p>
            <a:pPr marL="381000" indent="-381000">
              <a:spcBef>
                <a:spcPct val="50000"/>
              </a:spcBef>
              <a:buSzPct val="60000"/>
              <a:buFont typeface="Monotype Sorts" charset="2"/>
            </a:pPr>
            <a:r>
              <a:rPr lang="en-US" altLang="zh-CN" sz="2800">
                <a:latin typeface="Arial" panose="020B0604020202020204" pitchFamily="34" charset="0"/>
              </a:rPr>
              <a:t>Tips for making a successful poster…</a:t>
            </a:r>
            <a:endParaRPr lang="en-US" altLang="zh-CN" sz="2800">
              <a:latin typeface="Arial" panose="020B0604020202020204" pitchFamily="34" charset="0"/>
            </a:endParaRPr>
          </a:p>
          <a:p>
            <a:pPr marL="381000" indent="-381000">
              <a:spcBef>
                <a:spcPct val="50000"/>
              </a:spcBef>
              <a:buFont typeface="Wingdings" panose="05000000000000000000" pitchFamily="2" charset="2"/>
              <a:buChar char="§"/>
            </a:pPr>
            <a:r>
              <a:rPr lang="en-US" altLang="zh-CN" sz="2800">
                <a:latin typeface="Arial" panose="020B0604020202020204" pitchFamily="34" charset="0"/>
              </a:rPr>
              <a:t>Re-write your paper into poster format</a:t>
            </a:r>
            <a:r>
              <a:rPr lang="en-US" altLang="zh-CN" sz="2800" err="1">
                <a:latin typeface="Arial" panose="020B0604020202020204" pitchFamily="34" charset="0"/>
              </a:rPr>
              <a:t> ie</a:t>
            </a:r>
            <a:r>
              <a:rPr lang="en-US" altLang="zh-CN" sz="2800">
                <a:latin typeface="Arial" panose="020B0604020202020204" pitchFamily="34" charset="0"/>
              </a:rPr>
              <a:t>.</a:t>
            </a:r>
            <a:br>
              <a:rPr lang="en-US" altLang="zh-CN" sz="2800">
                <a:latin typeface="Arial" panose="020B0604020202020204" pitchFamily="34" charset="0"/>
              </a:rPr>
            </a:br>
            <a:r>
              <a:rPr lang="en-US" altLang="zh-CN" sz="2800">
                <a:latin typeface="Arial" panose="020B0604020202020204" pitchFamily="34" charset="0"/>
              </a:rPr>
              <a:t>Simplify everything, avoid data overkill.</a:t>
            </a:r>
            <a:endParaRPr lang="en-US" altLang="zh-CN" sz="2800">
              <a:latin typeface="Arial" panose="020B0604020202020204" pitchFamily="34" charset="0"/>
            </a:endParaRPr>
          </a:p>
          <a:p>
            <a:pPr marL="381000" indent="-381000">
              <a:spcBef>
                <a:spcPct val="50000"/>
              </a:spcBef>
              <a:buFont typeface="Wingdings" panose="05000000000000000000" pitchFamily="2" charset="2"/>
              <a:buChar char="§"/>
            </a:pPr>
            <a:r>
              <a:rPr lang="en-US" altLang="zh-CN" sz="2800">
                <a:latin typeface="Arial" panose="020B0604020202020204" pitchFamily="34" charset="0"/>
              </a:rPr>
              <a:t>Headings of more than 6 words should be in upper and lower case, not all capitals.</a:t>
            </a:r>
            <a:endParaRPr lang="en-US" altLang="zh-CN" sz="2800">
              <a:latin typeface="Arial" panose="020B0604020202020204" pitchFamily="34" charset="0"/>
            </a:endParaRPr>
          </a:p>
          <a:p>
            <a:pPr marL="381000" indent="-381000">
              <a:spcBef>
                <a:spcPct val="50000"/>
              </a:spcBef>
              <a:buFont typeface="Wingdings" panose="05000000000000000000" pitchFamily="2" charset="2"/>
              <a:buChar char="§"/>
            </a:pPr>
            <a:r>
              <a:rPr lang="en-US" altLang="zh-CN" sz="2800">
                <a:latin typeface="Arial" panose="020B0604020202020204" pitchFamily="34" charset="0"/>
              </a:rPr>
              <a:t>Never do whole sentences in capitals or underline to stress your point, use </a:t>
            </a:r>
            <a:r>
              <a:rPr lang="en-US" altLang="zh-CN" sz="2800" b="1">
                <a:latin typeface="Arial" panose="020B0604020202020204" pitchFamily="34" charset="0"/>
              </a:rPr>
              <a:t>bold</a:t>
            </a:r>
            <a:r>
              <a:rPr lang="en-US" altLang="zh-CN" sz="2800">
                <a:latin typeface="Arial" panose="020B0604020202020204" pitchFamily="34" charset="0"/>
              </a:rPr>
              <a:t> characters instead.</a:t>
            </a:r>
            <a:endParaRPr lang="en-US" altLang="zh-CN" sz="2800">
              <a:latin typeface="Arial" panose="020B0604020202020204" pitchFamily="34" charset="0"/>
            </a:endParaRPr>
          </a:p>
          <a:p>
            <a:pPr marL="381000" indent="-381000">
              <a:spcBef>
                <a:spcPct val="50000"/>
              </a:spcBef>
              <a:buFont typeface="Wingdings" panose="05000000000000000000" pitchFamily="2" charset="2"/>
              <a:buChar char="§"/>
            </a:pPr>
            <a:r>
              <a:rPr lang="en-US" altLang="zh-CN" sz="2800">
                <a:latin typeface="Arial" panose="020B0604020202020204" pitchFamily="34" charset="0"/>
              </a:rPr>
              <a:t>When laying out your poster leave breathing space around you text. Don’t overcrowd your poster.</a:t>
            </a:r>
            <a:endParaRPr lang="en-US" altLang="zh-CN" sz="2800">
              <a:latin typeface="Arial" panose="020B0604020202020204" pitchFamily="34" charset="0"/>
            </a:endParaRPr>
          </a:p>
          <a:p>
            <a:pPr marL="381000" indent="-381000">
              <a:spcBef>
                <a:spcPct val="50000"/>
              </a:spcBef>
              <a:buFont typeface="Wingdings" panose="05000000000000000000" pitchFamily="2" charset="2"/>
              <a:buChar char="§"/>
            </a:pPr>
            <a:r>
              <a:rPr lang="en-US" altLang="zh-CN" sz="2800">
                <a:latin typeface="Arial" panose="020B0604020202020204" pitchFamily="34" charset="0"/>
              </a:rPr>
              <a:t>Try using photographs or coloured graphs. Avoid long numerical tables.</a:t>
            </a:r>
            <a:endParaRPr lang="en-US" altLang="zh-CN" sz="2800">
              <a:latin typeface="Arial" panose="020B0604020202020204" pitchFamily="34" charset="0"/>
            </a:endParaRPr>
          </a:p>
          <a:p>
            <a:pPr marL="381000" indent="-381000">
              <a:spcBef>
                <a:spcPct val="50000"/>
              </a:spcBef>
              <a:buFont typeface="Wingdings" panose="05000000000000000000" pitchFamily="2" charset="2"/>
              <a:buChar char="§"/>
            </a:pPr>
            <a:r>
              <a:rPr lang="en-US" altLang="zh-CN" sz="2800">
                <a:latin typeface="Arial" panose="020B0604020202020204" pitchFamily="34" charset="0"/>
              </a:rPr>
              <a:t>Spell check and get someone else to proof-read.</a:t>
            </a:r>
            <a:endParaRPr lang="en-US" altLang="zh-CN" sz="2800" dirty="0">
              <a:latin typeface="Arial" panose="020B0604020202020204" pitchFamily="34" charset="0"/>
            </a:endParaRPr>
          </a:p>
        </p:txBody>
      </p:sp>
      <p:sp>
        <p:nvSpPr>
          <p:cNvPr id="2158" name="矩形 2157"/>
          <p:cNvSpPr/>
          <p:nvPr/>
        </p:nvSpPr>
        <p:spPr>
          <a:xfrm>
            <a:off x="26528713" y="9601200"/>
            <a:ext cx="11876087" cy="16154400"/>
          </a:xfrm>
          <a:prstGeom prst="rect">
            <a:avLst/>
          </a:prstGeom>
          <a:gradFill rotWithShape="0">
            <a:gsLst>
              <a:gs pos="0">
                <a:schemeClr val="bg1"/>
              </a:gs>
              <a:gs pos="100000">
                <a:srgbClr val="E1F4FF"/>
              </a:gs>
            </a:gsLst>
            <a:lin ang="5400000" scaled="1"/>
            <a:tileRect/>
          </a:gradFill>
          <a:ln w="9525">
            <a:noFill/>
          </a:ln>
        </p:spPr>
        <p:txBody>
          <a:bodyPr lIns="360000" tIns="360000" rIns="360000" bIns="360000"/>
          <a:p>
            <a:pPr>
              <a:spcBef>
                <a:spcPct val="50000"/>
              </a:spcBef>
            </a:pPr>
            <a:r>
              <a:rPr lang="en-US" altLang="zh-CN" sz="2800">
                <a:latin typeface="Arial" panose="020B0604020202020204" pitchFamily="34" charset="0"/>
              </a:rPr>
              <a:t>Printing and Laminating…</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Once you have completed your poster, bring it down to MIU for printing. We will produce a A3 size draft print for you to check and proof read. The final poster will then be printed and laminated. </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Note: Do not leave your poster until the last minute. Allow at least 5 working days before you need to use it. </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Simply highlight this text and replace.</a:t>
            </a:r>
            <a:endParaRPr lang="en-US" altLang="zh-CN" sz="2800">
              <a:latin typeface="Arial" panose="020B0604020202020204" pitchFamily="34" charset="0"/>
            </a:endParaRPr>
          </a:p>
          <a:p>
            <a:pPr>
              <a:spcBef>
                <a:spcPct val="50000"/>
              </a:spcBef>
            </a:pP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Cost…</a:t>
            </a:r>
            <a:endParaRPr lang="en-US" altLang="zh-CN" sz="2800">
              <a:latin typeface="Arial" panose="020B0604020202020204" pitchFamily="34" charset="0"/>
            </a:endParaRPr>
          </a:p>
          <a:p>
            <a:pPr>
              <a:spcBef>
                <a:spcPct val="50000"/>
              </a:spcBef>
            </a:pPr>
            <a:r>
              <a:rPr lang="en-US" altLang="zh-CN" sz="2800">
                <a:solidFill>
                  <a:srgbClr val="000000"/>
                </a:solidFill>
                <a:latin typeface="Arial" panose="020B0604020202020204" pitchFamily="34" charset="0"/>
                <a:cs typeface="Arial" panose="020B0604020202020204" pitchFamily="34" charset="0"/>
              </a:rPr>
              <a:t>For poster-printing and laminating charges contact to MIU</a:t>
            </a:r>
            <a:endParaRPr lang="en-US" altLang="zh-CN" sz="2800" dirty="0">
              <a:solidFill>
                <a:srgbClr val="000000"/>
              </a:solidFill>
              <a:latin typeface="Arial" panose="020B0604020202020204" pitchFamily="34" charset="0"/>
              <a:ea typeface="Arial" panose="020B0604020202020204" pitchFamily="34" charset="0"/>
            </a:endParaRPr>
          </a:p>
        </p:txBody>
      </p:sp>
      <p:sp>
        <p:nvSpPr>
          <p:cNvPr id="2159" name="矩形 2158"/>
          <p:cNvSpPr/>
          <p:nvPr/>
        </p:nvSpPr>
        <p:spPr>
          <a:xfrm>
            <a:off x="26517600" y="35433000"/>
            <a:ext cx="11876088" cy="2971800"/>
          </a:xfrm>
          <a:prstGeom prst="rect">
            <a:avLst/>
          </a:prstGeom>
          <a:gradFill rotWithShape="0">
            <a:gsLst>
              <a:gs pos="0">
                <a:schemeClr val="bg1"/>
              </a:gs>
              <a:gs pos="100000">
                <a:srgbClr val="E1F4FF"/>
              </a:gs>
            </a:gsLst>
            <a:lin ang="5400000" scaled="1"/>
            <a:tileRect/>
          </a:gradFill>
          <a:ln w="9525">
            <a:noFill/>
          </a:ln>
        </p:spPr>
        <p:txBody>
          <a:bodyPr lIns="360000" tIns="360000" rIns="360000" bIns="360000"/>
          <a:p>
            <a:pPr>
              <a:spcBef>
                <a:spcPct val="50000"/>
              </a:spcBef>
            </a:pPr>
            <a:r>
              <a:rPr lang="en-GB" altLang="zh-CN" sz="4000" b="1">
                <a:solidFill>
                  <a:srgbClr val="A50021"/>
                </a:solidFill>
                <a:latin typeface="Arial" panose="020B0604020202020204" pitchFamily="34" charset="0"/>
              </a:rPr>
              <a:t>Acknowledgements</a:t>
            </a:r>
            <a:endParaRPr lang="en-GB" altLang="zh-CN" sz="4000" b="1">
              <a:solidFill>
                <a:srgbClr val="A50021"/>
              </a:solidFill>
              <a:latin typeface="Arial" panose="020B0604020202020204" pitchFamily="34" charset="0"/>
            </a:endParaRPr>
          </a:p>
          <a:p>
            <a:pPr>
              <a:spcBef>
                <a:spcPct val="50000"/>
              </a:spcBef>
            </a:pPr>
            <a:r>
              <a:rPr lang="en-US" altLang="zh-CN" sz="2800">
                <a:latin typeface="Arial" panose="020B0604020202020204" pitchFamily="34" charset="0"/>
              </a:rPr>
              <a:t>Just highlight this text and replace with your own text. Replace this with your text. </a:t>
            </a:r>
            <a:endParaRPr lang="en-US" altLang="zh-CN" sz="4000" dirty="0">
              <a:latin typeface="Arial" panose="020B0604020202020204" pitchFamily="34" charset="0"/>
            </a:endParaRPr>
          </a:p>
        </p:txBody>
      </p:sp>
      <p:sp>
        <p:nvSpPr>
          <p:cNvPr id="2160" name="文本框 2159"/>
          <p:cNvSpPr txBox="1"/>
          <p:nvPr/>
        </p:nvSpPr>
        <p:spPr>
          <a:xfrm>
            <a:off x="1143000" y="17632363"/>
            <a:ext cx="11876088" cy="7970837"/>
          </a:xfrm>
          <a:prstGeom prst="rect">
            <a:avLst/>
          </a:prstGeom>
          <a:gradFill rotWithShape="0">
            <a:gsLst>
              <a:gs pos="0">
                <a:schemeClr val="bg1"/>
              </a:gs>
              <a:gs pos="100000">
                <a:srgbClr val="E1F4FF"/>
              </a:gs>
            </a:gsLst>
            <a:lin ang="5400000" scaled="1"/>
            <a:tileRect/>
          </a:gradFill>
          <a:ln w="9525">
            <a:noFill/>
          </a:ln>
        </p:spPr>
        <p:txBody>
          <a:bodyPr lIns="360000" tIns="360000" rIns="360000" bIns="360000"/>
          <a:p>
            <a:pPr defTabSz="1047750">
              <a:spcBef>
                <a:spcPct val="50000"/>
              </a:spcBef>
            </a:pPr>
            <a:r>
              <a:rPr lang="en-GB" altLang="zh-CN" sz="4000" b="1">
                <a:solidFill>
                  <a:srgbClr val="A50021"/>
                </a:solidFill>
                <a:latin typeface="Arial" panose="020B0604020202020204" pitchFamily="34" charset="0"/>
              </a:rPr>
              <a:t>Aim</a:t>
            </a:r>
            <a:endParaRPr lang="en-GB" altLang="zh-CN" sz="4000" b="1">
              <a:solidFill>
                <a:srgbClr val="A50021"/>
              </a:solidFill>
              <a:latin typeface="Arial" panose="020B0604020202020204" pitchFamily="34" charset="0"/>
            </a:endParaRPr>
          </a:p>
          <a:p>
            <a:pPr defTabSz="1047750">
              <a:spcBef>
                <a:spcPct val="20000"/>
              </a:spcBef>
            </a:pPr>
            <a:r>
              <a:rPr lang="en-US" altLang="zh-CN" sz="2800">
                <a:latin typeface="Arial" panose="020B0604020202020204" pitchFamily="34" charset="0"/>
              </a:rPr>
              <a:t>How to use this poster template…</a:t>
            </a:r>
            <a:endParaRPr lang="en-US" altLang="zh-CN" sz="2800">
              <a:latin typeface="Arial" panose="020B0604020202020204" pitchFamily="34" charset="0"/>
            </a:endParaRPr>
          </a:p>
          <a:p>
            <a:pPr defTabSz="1047750">
              <a:spcBef>
                <a:spcPct val="40000"/>
              </a:spcBef>
            </a:pPr>
            <a:r>
              <a:rPr lang="en-US" altLang="zh-CN" sz="2800">
                <a:latin typeface="Arial" panose="020B0604020202020204" pitchFamily="34" charset="0"/>
              </a:rPr>
              <a:t>Simply highlight this text and replace it by typing in your own text, or copy and paste your text from a MS Word document or a PowerPoint slide presentation. </a:t>
            </a:r>
            <a:endParaRPr lang="en-US" altLang="zh-CN" sz="2800">
              <a:latin typeface="Arial" panose="020B0604020202020204" pitchFamily="34" charset="0"/>
            </a:endParaRPr>
          </a:p>
          <a:p>
            <a:pPr defTabSz="1047750">
              <a:spcBef>
                <a:spcPct val="40000"/>
              </a:spcBef>
            </a:pPr>
            <a:r>
              <a:rPr lang="en-US" altLang="zh-CN" sz="2800">
                <a:latin typeface="Arial" panose="020B0604020202020204" pitchFamily="34" charset="0"/>
              </a:rPr>
              <a:t>The body text / font size should be between 24 and 32 points. Arial, Helvetica or equivalent. </a:t>
            </a:r>
            <a:endParaRPr lang="en-US" altLang="zh-CN" sz="2800">
              <a:latin typeface="Arial" panose="020B0604020202020204" pitchFamily="34" charset="0"/>
            </a:endParaRPr>
          </a:p>
          <a:p>
            <a:pPr defTabSz="1047750">
              <a:spcBef>
                <a:spcPct val="40000"/>
              </a:spcBef>
            </a:pPr>
            <a:r>
              <a:rPr lang="en-US" altLang="zh-CN" sz="2800">
                <a:latin typeface="Arial" panose="020B0604020202020204" pitchFamily="34" charset="0"/>
              </a:rPr>
              <a:t>Keep body text left-aligned, do </a:t>
            </a:r>
            <a:r>
              <a:rPr lang="en-US" altLang="zh-CN" sz="2800" b="1">
                <a:latin typeface="Arial" panose="020B0604020202020204" pitchFamily="34" charset="0"/>
              </a:rPr>
              <a:t>not</a:t>
            </a:r>
            <a:r>
              <a:rPr lang="en-US" altLang="zh-CN" sz="2800">
                <a:latin typeface="Arial" panose="020B0604020202020204" pitchFamily="34" charset="0"/>
              </a:rPr>
              <a:t> justify text.</a:t>
            </a:r>
            <a:endParaRPr lang="en-US" altLang="zh-CN" sz="2800">
              <a:latin typeface="Arial" panose="020B0604020202020204" pitchFamily="34" charset="0"/>
            </a:endParaRPr>
          </a:p>
          <a:p>
            <a:pPr defTabSz="1047750">
              <a:spcBef>
                <a:spcPct val="40000"/>
              </a:spcBef>
            </a:pPr>
            <a:r>
              <a:rPr lang="en-US" altLang="zh-CN" sz="2800">
                <a:latin typeface="Arial" panose="020B0604020202020204" pitchFamily="34" charset="0"/>
              </a:rPr>
              <a:t>The colour of the text, title and poster background can be changed to the colour of your choice.</a:t>
            </a:r>
            <a:endParaRPr lang="en-US" altLang="zh-CN" sz="2800">
              <a:latin typeface="Arial" panose="020B0604020202020204" pitchFamily="34" charset="0"/>
            </a:endParaRPr>
          </a:p>
        </p:txBody>
      </p:sp>
      <p:sp>
        <p:nvSpPr>
          <p:cNvPr id="2161" name="文本框 2160"/>
          <p:cNvSpPr txBox="1"/>
          <p:nvPr/>
        </p:nvSpPr>
        <p:spPr>
          <a:xfrm>
            <a:off x="15240000" y="26593800"/>
            <a:ext cx="3505200" cy="2797175"/>
          </a:xfrm>
          <a:prstGeom prst="rect">
            <a:avLst/>
          </a:prstGeom>
          <a:noFill/>
          <a:ln w="9525">
            <a:noFill/>
          </a:ln>
        </p:spPr>
        <p:txBody>
          <a:bodyPr lIns="180000" tIns="180000" rIns="180000" bIns="180000">
            <a:spAutoFit/>
          </a:bodyPr>
          <a:p>
            <a:pPr algn="r"/>
            <a:r>
              <a:rPr lang="en-US" altLang="zh-CN" sz="2000" i="1">
                <a:latin typeface="Times New Roman" panose="02020603050405020304" charset="0"/>
              </a:rPr>
              <a:t>Captions to be set in Times or Times New Roman or equivalent, italic, between 18 and 24 points. Right aligned if it refers to a figure on its right. Caption starts right at the top edge of the picture (graph or photo).</a:t>
            </a:r>
            <a:endParaRPr lang="en-US" altLang="zh-CN" sz="2000" i="1">
              <a:latin typeface="Times New Roman" panose="02020603050405020304" charset="0"/>
            </a:endParaRPr>
          </a:p>
        </p:txBody>
      </p:sp>
      <p:sp>
        <p:nvSpPr>
          <p:cNvPr id="2162" name="矩形 2161"/>
          <p:cNvSpPr/>
          <p:nvPr/>
        </p:nvSpPr>
        <p:spPr>
          <a:xfrm>
            <a:off x="18896013" y="26766838"/>
            <a:ext cx="6478587" cy="4605337"/>
          </a:xfrm>
          <a:prstGeom prst="rect">
            <a:avLst/>
          </a:prstGeom>
          <a:solidFill>
            <a:srgbClr val="EEEEEE"/>
          </a:solidFill>
          <a:ln w="9525" cap="flat" cmpd="sng">
            <a:solidFill>
              <a:schemeClr val="tx1"/>
            </a:solidFill>
            <a:prstDash val="solid"/>
            <a:miter/>
            <a:headEnd type="none" w="med" len="med"/>
            <a:tailEnd type="none" w="med" len="med"/>
          </a:ln>
        </p:spPr>
        <p:txBody>
          <a:bodyPr/>
          <a:p>
            <a:endParaRPr lang="zh-CN" altLang="en-US"/>
          </a:p>
        </p:txBody>
      </p:sp>
      <p:sp>
        <p:nvSpPr>
          <p:cNvPr id="2163" name="矩形 2162"/>
          <p:cNvSpPr/>
          <p:nvPr/>
        </p:nvSpPr>
        <p:spPr>
          <a:xfrm>
            <a:off x="14249400" y="32080200"/>
            <a:ext cx="11125200" cy="5046663"/>
          </a:xfrm>
          <a:prstGeom prst="rect">
            <a:avLst/>
          </a:prstGeom>
          <a:solidFill>
            <a:srgbClr val="EEEEEE"/>
          </a:solidFill>
          <a:ln w="9525" cap="flat" cmpd="sng">
            <a:solidFill>
              <a:schemeClr val="tx1"/>
            </a:solidFill>
            <a:prstDash val="solid"/>
            <a:miter/>
            <a:headEnd type="none" w="med" len="med"/>
            <a:tailEnd type="none" w="med" len="med"/>
          </a:ln>
        </p:spPr>
        <p:txBody>
          <a:bodyPr/>
          <a:p>
            <a:endParaRPr lang="zh-CN" altLang="en-US"/>
          </a:p>
        </p:txBody>
      </p:sp>
      <p:sp>
        <p:nvSpPr>
          <p:cNvPr id="2164" name="文本框 2163"/>
          <p:cNvSpPr txBox="1"/>
          <p:nvPr/>
        </p:nvSpPr>
        <p:spPr>
          <a:xfrm>
            <a:off x="14249400" y="37245925"/>
            <a:ext cx="11125200" cy="701675"/>
          </a:xfrm>
          <a:prstGeom prst="rect">
            <a:avLst/>
          </a:prstGeom>
          <a:noFill/>
          <a:ln w="9525">
            <a:noFill/>
          </a:ln>
        </p:spPr>
        <p:txBody>
          <a:bodyPr lIns="0" rIns="0">
            <a:spAutoFit/>
          </a:bodyPr>
          <a:p>
            <a:pPr>
              <a:spcBef>
                <a:spcPct val="50000"/>
              </a:spcBef>
            </a:pPr>
            <a:r>
              <a:rPr lang="en-US" altLang="zh-CN" sz="2000" i="1">
                <a:latin typeface="Times New Roman" panose="02020603050405020304" charset="0"/>
              </a:rPr>
              <a:t>Captions to be set in Times or Times New Roman or equivalent, italic, 18 to 24 points, to the length of the column in case a figure takes more than 2/3 of column width.</a:t>
            </a:r>
            <a:endParaRPr lang="en-US" altLang="zh-CN" sz="2000" i="1">
              <a:latin typeface="Times New Roman" panose="02020603050405020304" charset="0"/>
            </a:endParaRPr>
          </a:p>
        </p:txBody>
      </p:sp>
      <p:sp>
        <p:nvSpPr>
          <p:cNvPr id="2165" name="矩形 2164"/>
          <p:cNvSpPr/>
          <p:nvPr/>
        </p:nvSpPr>
        <p:spPr>
          <a:xfrm>
            <a:off x="14249400" y="21531263"/>
            <a:ext cx="6478588" cy="4605337"/>
          </a:xfrm>
          <a:prstGeom prst="rect">
            <a:avLst/>
          </a:prstGeom>
          <a:solidFill>
            <a:srgbClr val="EEEEEE"/>
          </a:solidFill>
          <a:ln w="9525" cap="flat" cmpd="sng">
            <a:solidFill>
              <a:schemeClr val="tx1"/>
            </a:solidFill>
            <a:prstDash val="solid"/>
            <a:miter/>
            <a:headEnd type="none" w="med" len="med"/>
            <a:tailEnd type="none" w="med" len="med"/>
          </a:ln>
        </p:spPr>
        <p:txBody>
          <a:bodyPr/>
          <a:p>
            <a:endParaRPr lang="zh-CN" altLang="en-US"/>
          </a:p>
        </p:txBody>
      </p:sp>
      <p:sp>
        <p:nvSpPr>
          <p:cNvPr id="2166" name="文本框 2165"/>
          <p:cNvSpPr txBox="1"/>
          <p:nvPr/>
        </p:nvSpPr>
        <p:spPr>
          <a:xfrm>
            <a:off x="20867688" y="21423313"/>
            <a:ext cx="3505200" cy="2797175"/>
          </a:xfrm>
          <a:prstGeom prst="rect">
            <a:avLst/>
          </a:prstGeom>
          <a:noFill/>
          <a:ln w="9525">
            <a:noFill/>
          </a:ln>
        </p:spPr>
        <p:txBody>
          <a:bodyPr lIns="180000" tIns="180000" rIns="180000" bIns="180000">
            <a:spAutoFit/>
          </a:bodyPr>
          <a:p>
            <a:r>
              <a:rPr lang="en-US" altLang="zh-CN" sz="2000" i="1">
                <a:latin typeface="Times New Roman" panose="02020603050405020304" charset="0"/>
              </a:rPr>
              <a:t>Captions to be set in Times or Times New Roman or equivalent, italic, between 18 and 24 points. </a:t>
            </a:r>
            <a:endParaRPr lang="en-US" altLang="zh-CN" sz="2000" i="1">
              <a:latin typeface="Times New Roman" panose="02020603050405020304" charset="0"/>
            </a:endParaRPr>
          </a:p>
          <a:p>
            <a:r>
              <a:rPr lang="en-US" altLang="zh-CN" sz="2000" i="1">
                <a:latin typeface="Times New Roman" panose="02020603050405020304" charset="0"/>
              </a:rPr>
              <a:t>Left aligned if it refers to a figure on its left. Caption starts right at the top edge of the picture (graph or photo).</a:t>
            </a:r>
            <a:endParaRPr lang="en-US" altLang="zh-CN" sz="2000" i="1">
              <a:latin typeface="Times New Roman" panose="02020603050405020304" charset="0"/>
            </a:endParaRPr>
          </a:p>
        </p:txBody>
      </p:sp>
      <p:sp>
        <p:nvSpPr>
          <p:cNvPr id="2167" name="文本框 2166"/>
          <p:cNvSpPr txBox="1"/>
          <p:nvPr/>
        </p:nvSpPr>
        <p:spPr>
          <a:xfrm>
            <a:off x="29184600" y="21031200"/>
            <a:ext cx="3505200" cy="2797175"/>
          </a:xfrm>
          <a:prstGeom prst="rect">
            <a:avLst/>
          </a:prstGeom>
          <a:noFill/>
          <a:ln w="9525">
            <a:noFill/>
          </a:ln>
        </p:spPr>
        <p:txBody>
          <a:bodyPr lIns="180000" tIns="180000" rIns="180000" bIns="180000">
            <a:spAutoFit/>
          </a:bodyPr>
          <a:p>
            <a:pPr algn="r"/>
            <a:r>
              <a:rPr lang="en-US" altLang="zh-CN" sz="2000" i="1">
                <a:latin typeface="Times New Roman" panose="02020603050405020304" charset="0"/>
              </a:rPr>
              <a:t>Captions to be set in Times or Times New Roman or equivalent, italic, between 18 and 24 points. Right aligned if it refers to a figure on its right. Caption starts right at the top edge of the picture (graph or photo).</a:t>
            </a:r>
            <a:endParaRPr lang="en-US" altLang="zh-CN" sz="2000" i="1">
              <a:latin typeface="Times New Roman" panose="02020603050405020304" charset="0"/>
            </a:endParaRPr>
          </a:p>
        </p:txBody>
      </p:sp>
      <p:sp>
        <p:nvSpPr>
          <p:cNvPr id="2168" name="矩形 2167"/>
          <p:cNvSpPr/>
          <p:nvPr/>
        </p:nvSpPr>
        <p:spPr>
          <a:xfrm>
            <a:off x="32840613" y="21183600"/>
            <a:ext cx="5183187" cy="3810000"/>
          </a:xfrm>
          <a:prstGeom prst="rect">
            <a:avLst/>
          </a:prstGeom>
          <a:solidFill>
            <a:srgbClr val="EEEEEE"/>
          </a:solidFill>
          <a:ln w="9525" cap="flat" cmpd="sng">
            <a:solidFill>
              <a:schemeClr val="tx1"/>
            </a:solidFill>
            <a:prstDash val="solid"/>
            <a:miter/>
            <a:headEnd type="none" w="med" len="med"/>
            <a:tailEnd type="none" w="med" len="med"/>
          </a:ln>
        </p:spPr>
        <p:txBody>
          <a:bodyPr/>
          <a:p>
            <a:endParaRPr lang="zh-CN" altLang="en-US"/>
          </a:p>
        </p:txBody>
      </p:sp>
      <p:sp>
        <p:nvSpPr>
          <p:cNvPr id="2169" name="矩形 2168"/>
          <p:cNvSpPr/>
          <p:nvPr/>
        </p:nvSpPr>
        <p:spPr>
          <a:xfrm>
            <a:off x="26898600" y="16490950"/>
            <a:ext cx="5183188" cy="3810000"/>
          </a:xfrm>
          <a:prstGeom prst="rect">
            <a:avLst/>
          </a:prstGeom>
          <a:solidFill>
            <a:srgbClr val="EEEEEE"/>
          </a:solidFill>
          <a:ln w="9525" cap="flat" cmpd="sng">
            <a:solidFill>
              <a:schemeClr val="tx1"/>
            </a:solidFill>
            <a:prstDash val="solid"/>
            <a:miter/>
            <a:headEnd type="none" w="med" len="med"/>
            <a:tailEnd type="none" w="med" len="med"/>
          </a:ln>
        </p:spPr>
        <p:txBody>
          <a:bodyPr/>
          <a:p>
            <a:endParaRPr lang="zh-CN" altLang="en-US"/>
          </a:p>
        </p:txBody>
      </p:sp>
      <p:sp>
        <p:nvSpPr>
          <p:cNvPr id="2170" name="文本框 2169"/>
          <p:cNvSpPr txBox="1"/>
          <p:nvPr/>
        </p:nvSpPr>
        <p:spPr>
          <a:xfrm>
            <a:off x="32221488" y="16383000"/>
            <a:ext cx="3505200" cy="2797175"/>
          </a:xfrm>
          <a:prstGeom prst="rect">
            <a:avLst/>
          </a:prstGeom>
          <a:noFill/>
          <a:ln w="9525">
            <a:noFill/>
          </a:ln>
        </p:spPr>
        <p:txBody>
          <a:bodyPr lIns="180000" tIns="180000" rIns="180000" bIns="180000">
            <a:spAutoFit/>
          </a:bodyPr>
          <a:p>
            <a:r>
              <a:rPr lang="en-US" altLang="zh-CN" sz="2000" i="1">
                <a:latin typeface="Times New Roman" panose="02020603050405020304" charset="0"/>
              </a:rPr>
              <a:t>Captions to be set in Times or Times New Roman or equivalent, italic, between 18 and 24 points. </a:t>
            </a:r>
            <a:endParaRPr lang="en-US" altLang="zh-CN" sz="2000" i="1">
              <a:latin typeface="Times New Roman" panose="02020603050405020304" charset="0"/>
            </a:endParaRPr>
          </a:p>
          <a:p>
            <a:r>
              <a:rPr lang="en-US" altLang="zh-CN" sz="2000" i="1">
                <a:latin typeface="Times New Roman" panose="02020603050405020304" charset="0"/>
              </a:rPr>
              <a:t>Left aligned if it refers to a figure on its left. Caption starts right at the top edge of the picture (graph or photo).</a:t>
            </a:r>
            <a:endParaRPr lang="en-US" altLang="zh-CN" sz="2000" i="1">
              <a:latin typeface="Times New Roman" panose="02020603050405020304" charset="0"/>
            </a:endParaRPr>
          </a:p>
        </p:txBody>
      </p:sp>
      <p:sp>
        <p:nvSpPr>
          <p:cNvPr id="2171" name="矩形 2170"/>
          <p:cNvSpPr/>
          <p:nvPr/>
        </p:nvSpPr>
        <p:spPr>
          <a:xfrm>
            <a:off x="0" y="0"/>
            <a:ext cx="39600188" cy="39600188"/>
          </a:xfrm>
          <a:prstGeom prst="rect">
            <a:avLst/>
          </a:prstGeom>
          <a:noFill/>
          <a:ln w="25400" cap="flat" cmpd="sng">
            <a:solidFill>
              <a:schemeClr val="tx1"/>
            </a:solidFill>
            <a:prstDash val="solid"/>
            <a:miter/>
            <a:headEnd type="none" w="med" len="med"/>
            <a:tailEnd type="none" w="med" len="med"/>
          </a:ln>
        </p:spPr>
        <p:txBody>
          <a:bodyPr/>
          <a:p>
            <a:endParaRPr lang="zh-CN" altLang="en-US"/>
          </a:p>
        </p:txBody>
      </p:sp>
      <p:pic>
        <p:nvPicPr>
          <p:cNvPr id="2" name="图片 1"/>
          <p:cNvPicPr>
            <a:picLocks noChangeAspect="1"/>
          </p:cNvPicPr>
          <p:nvPr/>
        </p:nvPicPr>
        <p:blipFill>
          <a:blip r:embed="rId2">
            <a:clrChange>
              <a:clrFrom>
                <a:srgbClr val="FFFFFF">
                  <a:alpha val="100000"/>
                </a:srgbClr>
              </a:clrFrom>
              <a:clrTo>
                <a:srgbClr val="FFFFFF">
                  <a:alpha val="100000"/>
                  <a:alpha val="0"/>
                </a:srgbClr>
              </a:clrTo>
            </a:clrChange>
            <a:lum bright="12000"/>
          </a:blip>
          <a:stretch>
            <a:fillRect/>
          </a:stretch>
        </p:blipFill>
        <p:spPr>
          <a:xfrm>
            <a:off x="42545" y="-137160"/>
            <a:ext cx="3303905" cy="1652270"/>
          </a:xfrm>
          <a:prstGeom prst="rect">
            <a:avLst/>
          </a:prstGeom>
        </p:spPr>
      </p:pic>
      <p:pic>
        <p:nvPicPr>
          <p:cNvPr id="5" name="图片 4"/>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36812855" y="5893435"/>
            <a:ext cx="2647950" cy="22225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9900"/>
            </a:gs>
            <a:gs pos="100000">
              <a:srgbClr val="A50021"/>
            </a:gs>
          </a:gsLst>
          <a:lin ang="5400000" scaled="1"/>
          <a:tileRect/>
        </a:gradFill>
        <a:effectLst/>
      </p:bgPr>
    </p:bg>
    <p:spTree>
      <p:nvGrpSpPr>
        <p:cNvPr id="1" name=""/>
        <p:cNvGrpSpPr/>
        <p:nvPr/>
      </p:nvGrpSpPr>
      <p:grpSpPr/>
      <p:sp>
        <p:nvSpPr>
          <p:cNvPr id="3077" name="文本框 3076"/>
          <p:cNvSpPr txBox="1"/>
          <p:nvPr/>
        </p:nvSpPr>
        <p:spPr>
          <a:xfrm>
            <a:off x="1143000" y="1309688"/>
            <a:ext cx="37261800" cy="4600575"/>
          </a:xfrm>
          <a:prstGeom prst="rect">
            <a:avLst/>
          </a:prstGeom>
          <a:solidFill>
            <a:srgbClr val="FFFFD7"/>
          </a:solidFill>
          <a:ln w="9525" cap="flat" cmpd="sng">
            <a:solidFill>
              <a:schemeClr val="tx1"/>
            </a:solidFill>
            <a:prstDash val="solid"/>
            <a:miter/>
            <a:headEnd type="none" w="med" len="med"/>
            <a:tailEnd type="none" w="med" len="med"/>
          </a:ln>
        </p:spPr>
        <p:txBody>
          <a:bodyPr lIns="618732" tIns="618732" rIns="618732" bIns="618732">
            <a:spAutoFit/>
          </a:bodyPr>
          <a:p>
            <a:pPr algn="ctr" defTabSz="1047750"/>
            <a:r>
              <a:rPr lang="en-GB" altLang="zh-CN" sz="11000" b="1">
                <a:solidFill>
                  <a:srgbClr val="660033"/>
                </a:solidFill>
                <a:latin typeface="Arial" panose="020B0604020202020204" pitchFamily="34" charset="0"/>
              </a:rPr>
              <a:t>Poster title goes here, </a:t>
            </a:r>
            <a:r>
              <a:rPr lang="en-US" altLang="zh-CN" sz="11000" b="1">
                <a:solidFill>
                  <a:srgbClr val="660033"/>
                </a:solidFill>
                <a:latin typeface="Arial" panose="020B0604020202020204" pitchFamily="34" charset="0"/>
              </a:rPr>
              <a:t>containing strictly only the essential number of words...</a:t>
            </a:r>
            <a:endParaRPr lang="en-US" altLang="zh-CN" sz="11000" b="1">
              <a:solidFill>
                <a:srgbClr val="660033"/>
              </a:solidFill>
              <a:latin typeface="Arial" panose="020B0604020202020204" pitchFamily="34" charset="0"/>
            </a:endParaRPr>
          </a:p>
        </p:txBody>
      </p:sp>
      <p:sp>
        <p:nvSpPr>
          <p:cNvPr id="3079" name="文本框 3078"/>
          <p:cNvSpPr txBox="1"/>
          <p:nvPr/>
        </p:nvSpPr>
        <p:spPr>
          <a:xfrm>
            <a:off x="1143000" y="6400800"/>
            <a:ext cx="37261800" cy="2852738"/>
          </a:xfrm>
          <a:prstGeom prst="rect">
            <a:avLst/>
          </a:prstGeom>
          <a:noFill/>
          <a:ln w="9525">
            <a:noFill/>
          </a:ln>
        </p:spPr>
        <p:txBody>
          <a:bodyPr lIns="412488" tIns="412488" rIns="412488" bIns="412488"/>
          <a:p>
            <a:pPr algn="ctr" defTabSz="1047750">
              <a:spcBef>
                <a:spcPct val="20000"/>
              </a:spcBef>
            </a:pPr>
            <a:r>
              <a:rPr lang="en-GB" altLang="zh-CN" sz="5600" b="1">
                <a:solidFill>
                  <a:schemeClr val="bg1"/>
                </a:solidFill>
                <a:latin typeface="Arial" panose="020B0604020202020204" pitchFamily="34" charset="0"/>
              </a:rPr>
              <a:t>Author’s Name/s Goes Here, Author’s Name/s Goes Here, Author’s Name/s Goes Here</a:t>
            </a:r>
            <a:endParaRPr lang="en-GB" altLang="zh-CN" sz="5600" b="1">
              <a:solidFill>
                <a:schemeClr val="bg1"/>
              </a:solidFill>
              <a:latin typeface="Arial" panose="020B0604020202020204" pitchFamily="34" charset="0"/>
            </a:endParaRPr>
          </a:p>
          <a:p>
            <a:pPr algn="ctr" defTabSz="1047750">
              <a:spcBef>
                <a:spcPct val="20000"/>
              </a:spcBef>
            </a:pPr>
            <a:r>
              <a:rPr lang="en-GB" altLang="zh-CN" sz="5000">
                <a:solidFill>
                  <a:schemeClr val="bg1"/>
                </a:solidFill>
                <a:latin typeface="Arial" panose="020B0604020202020204" pitchFamily="34" charset="0"/>
              </a:rPr>
              <a:t>Address/</a:t>
            </a:r>
            <a:r>
              <a:rPr lang="en-GB" altLang="zh-CN" sz="5000" err="1">
                <a:solidFill>
                  <a:schemeClr val="bg1"/>
                </a:solidFill>
                <a:latin typeface="Arial" panose="020B0604020202020204" pitchFamily="34" charset="0"/>
              </a:rPr>
              <a:t>es</a:t>
            </a:r>
            <a:r>
              <a:rPr lang="en-GB" altLang="zh-CN" sz="5000">
                <a:solidFill>
                  <a:schemeClr val="bg1"/>
                </a:solidFill>
                <a:latin typeface="Arial" panose="020B0604020202020204" pitchFamily="34" charset="0"/>
              </a:rPr>
              <a:t> Goes Here, Address/</a:t>
            </a:r>
            <a:r>
              <a:rPr lang="en-GB" altLang="zh-CN" sz="5000" err="1">
                <a:solidFill>
                  <a:schemeClr val="bg1"/>
                </a:solidFill>
                <a:latin typeface="Arial" panose="020B0604020202020204" pitchFamily="34" charset="0"/>
              </a:rPr>
              <a:t>es</a:t>
            </a:r>
            <a:r>
              <a:rPr lang="en-GB" altLang="zh-CN" sz="5000">
                <a:solidFill>
                  <a:schemeClr val="bg1"/>
                </a:solidFill>
                <a:latin typeface="Arial" panose="020B0604020202020204" pitchFamily="34" charset="0"/>
              </a:rPr>
              <a:t> Goes Here, Address/</a:t>
            </a:r>
            <a:r>
              <a:rPr lang="en-GB" altLang="zh-CN" sz="5000" err="1">
                <a:solidFill>
                  <a:schemeClr val="bg1"/>
                </a:solidFill>
                <a:latin typeface="Arial" panose="020B0604020202020204" pitchFamily="34" charset="0"/>
              </a:rPr>
              <a:t>es</a:t>
            </a:r>
            <a:r>
              <a:rPr lang="en-GB" altLang="zh-CN" sz="5000">
                <a:solidFill>
                  <a:schemeClr val="bg1"/>
                </a:solidFill>
                <a:latin typeface="Arial" panose="020B0604020202020204" pitchFamily="34" charset="0"/>
              </a:rPr>
              <a:t> Goes Here</a:t>
            </a:r>
            <a:endParaRPr lang="en-GB" altLang="zh-CN" sz="5000">
              <a:solidFill>
                <a:schemeClr val="bg1"/>
              </a:solidFill>
              <a:latin typeface="Arial" panose="020B0604020202020204" pitchFamily="34" charset="0"/>
            </a:endParaRPr>
          </a:p>
        </p:txBody>
      </p:sp>
      <p:sp>
        <p:nvSpPr>
          <p:cNvPr id="3100" name="矩形 3099"/>
          <p:cNvSpPr/>
          <p:nvPr/>
        </p:nvSpPr>
        <p:spPr>
          <a:xfrm>
            <a:off x="1143000" y="9601200"/>
            <a:ext cx="11876088" cy="7162800"/>
          </a:xfrm>
          <a:prstGeom prst="rect">
            <a:avLst/>
          </a:prstGeom>
          <a:solidFill>
            <a:schemeClr val="bg1"/>
          </a:solidFill>
          <a:ln w="9525">
            <a:noFill/>
          </a:ln>
        </p:spPr>
        <p:txBody>
          <a:bodyPr lIns="360000" tIns="360000" rIns="360000" bIns="360000"/>
          <a:p>
            <a:pPr>
              <a:spcBef>
                <a:spcPct val="50000"/>
              </a:spcBef>
            </a:pPr>
            <a:r>
              <a:rPr lang="en-US" altLang="zh-CN" sz="4000" b="1">
                <a:solidFill>
                  <a:srgbClr val="A50021"/>
                </a:solidFill>
                <a:latin typeface="Arial" panose="020B0604020202020204" pitchFamily="34" charset="0"/>
              </a:rPr>
              <a:t>Introduction</a:t>
            </a:r>
            <a:endParaRPr lang="en-US" altLang="zh-CN" sz="4000">
              <a:solidFill>
                <a:srgbClr val="A50021"/>
              </a:solidFill>
              <a:latin typeface="Arial" panose="020B0604020202020204" pitchFamily="34" charset="0"/>
            </a:endParaRPr>
          </a:p>
          <a:p>
            <a:pPr>
              <a:spcBef>
                <a:spcPct val="50000"/>
              </a:spcBef>
            </a:pPr>
            <a:r>
              <a:rPr lang="en-US" altLang="zh-CN" sz="2800">
                <a:latin typeface="Arial" panose="020B0604020202020204" pitchFamily="34" charset="0"/>
              </a:rPr>
              <a:t>First…</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Check with conference organisers on their specifications of size and orientation, before you start your poster eg. maximum poster size; landscape, portrait or square.</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The page size of this poster template is square (96 x 96cm) format. Do not change this page size, MIU can scale-to-fit a smaller or larger size, when printing. If you need a different shape start with either a portrait (vertical) or a landscape (horizontal) poster template. </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Bear in mind you do not need to fill up the whole space allocated by some conference organisers (eg. 8ftx4ft in the USA). Do not make your poster bigger than necessary just to fill that given size.</a:t>
            </a:r>
            <a:endParaRPr lang="en-US" altLang="zh-CN" sz="2800">
              <a:latin typeface="Arial" panose="020B0604020202020204" pitchFamily="34" charset="0"/>
            </a:endParaRPr>
          </a:p>
        </p:txBody>
      </p:sp>
      <p:sp>
        <p:nvSpPr>
          <p:cNvPr id="3101" name="矩形 3100"/>
          <p:cNvSpPr/>
          <p:nvPr/>
        </p:nvSpPr>
        <p:spPr>
          <a:xfrm>
            <a:off x="26528713" y="26746200"/>
            <a:ext cx="11876087" cy="7696200"/>
          </a:xfrm>
          <a:prstGeom prst="rect">
            <a:avLst/>
          </a:prstGeom>
          <a:solidFill>
            <a:schemeClr val="bg1"/>
          </a:solidFill>
          <a:ln w="9525">
            <a:noFill/>
          </a:ln>
        </p:spPr>
        <p:txBody>
          <a:bodyPr lIns="360000" tIns="360000" rIns="360000" bIns="360000"/>
          <a:p>
            <a:pPr>
              <a:spcBef>
                <a:spcPct val="50000"/>
              </a:spcBef>
            </a:pPr>
            <a:r>
              <a:rPr lang="en-US" altLang="zh-CN" sz="4000" b="1">
                <a:solidFill>
                  <a:srgbClr val="A50021"/>
                </a:solidFill>
                <a:latin typeface="Arial" panose="020B0604020202020204" pitchFamily="34" charset="0"/>
              </a:rPr>
              <a:t>Conclusion</a:t>
            </a:r>
            <a:endParaRPr lang="en-US" altLang="zh-CN" sz="4000" b="1">
              <a:solidFill>
                <a:srgbClr val="A50021"/>
              </a:solidFill>
              <a:latin typeface="Arial" panose="020B0604020202020204" pitchFamily="34" charset="0"/>
            </a:endParaRPr>
          </a:p>
          <a:p>
            <a:pPr>
              <a:spcBef>
                <a:spcPct val="50000"/>
              </a:spcBef>
            </a:pPr>
            <a:r>
              <a:rPr lang="en-US" altLang="zh-CN" sz="2800">
                <a:latin typeface="Arial" panose="020B0604020202020204" pitchFamily="34" charset="0"/>
              </a:rPr>
              <a:t>For more information on: </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Poster Design, Scanning and Digital Photography, </a:t>
            </a:r>
            <a:br>
              <a:rPr lang="en-US" altLang="zh-CN" sz="2800">
                <a:latin typeface="Arial" panose="020B0604020202020204" pitchFamily="34" charset="0"/>
              </a:rPr>
            </a:br>
            <a:r>
              <a:rPr lang="en-US" altLang="zh-CN" sz="2800">
                <a:latin typeface="Arial" panose="020B0604020202020204" pitchFamily="34" charset="0"/>
              </a:rPr>
              <a:t>and Image / file size.</a:t>
            </a:r>
            <a:endParaRPr lang="en-US" altLang="zh-CN" sz="2800">
              <a:latin typeface="Arial" panose="020B0604020202020204" pitchFamily="34" charset="0"/>
            </a:endParaRPr>
          </a:p>
          <a:p>
            <a:pPr>
              <a:spcBef>
                <a:spcPct val="50000"/>
              </a:spcBef>
            </a:pP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Contact: </a:t>
            </a:r>
            <a:endParaRPr lang="en-US" altLang="zh-CN" sz="2800">
              <a:latin typeface="Arial" panose="020B0604020202020204" pitchFamily="34" charset="0"/>
            </a:endParaRPr>
          </a:p>
          <a:p>
            <a:pPr>
              <a:spcBef>
                <a:spcPct val="50000"/>
              </a:spcBef>
            </a:pPr>
            <a:r>
              <a:rPr lang="en-US" altLang="zh-CN" sz="2800" b="1">
                <a:latin typeface="Arial" panose="020B0604020202020204" pitchFamily="34" charset="0"/>
              </a:rPr>
              <a:t>Medical Illustration Unit</a:t>
            </a:r>
            <a:br>
              <a:rPr lang="en-US" altLang="zh-CN" sz="2800">
                <a:latin typeface="Arial" panose="020B0604020202020204" pitchFamily="34" charset="0"/>
              </a:rPr>
            </a:br>
            <a:r>
              <a:rPr lang="en-US" altLang="zh-CN" sz="2800">
                <a:latin typeface="Arial" panose="020B0604020202020204" pitchFamily="34" charset="0"/>
              </a:rPr>
              <a:t>Prince of Wales Hospital</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Ph: 9382 2800</a:t>
            </a:r>
            <a:br>
              <a:rPr lang="en-US" altLang="zh-CN" sz="2800">
                <a:latin typeface="Arial" panose="020B0604020202020204" pitchFamily="34" charset="0"/>
              </a:rPr>
            </a:br>
            <a:r>
              <a:rPr lang="en-US" altLang="zh-CN" sz="2800">
                <a:latin typeface="Arial" panose="020B0604020202020204" pitchFamily="34" charset="0"/>
              </a:rPr>
              <a:t>Email:</a:t>
            </a:r>
            <a:r>
              <a:rPr lang="en-US" altLang="zh-CN" sz="2800" err="1">
                <a:latin typeface="Arial" panose="020B0604020202020204" pitchFamily="34" charset="0"/>
              </a:rPr>
              <a:t> miunsw</a:t>
            </a:r>
            <a:r>
              <a:rPr lang="en-US" altLang="zh-CN" sz="2800">
                <a:latin typeface="Arial" panose="020B0604020202020204" pitchFamily="34" charset="0"/>
              </a:rPr>
              <a:t>@</a:t>
            </a:r>
            <a:r>
              <a:rPr lang="en-US" altLang="zh-CN" sz="2800" err="1">
                <a:latin typeface="Arial" panose="020B0604020202020204" pitchFamily="34" charset="0"/>
              </a:rPr>
              <a:t>unsw</a:t>
            </a:r>
            <a:r>
              <a:rPr lang="en-US" altLang="zh-CN" sz="2800">
                <a:latin typeface="Arial" panose="020B0604020202020204" pitchFamily="34" charset="0"/>
              </a:rPr>
              <a:t>.edu.au</a:t>
            </a:r>
            <a:br>
              <a:rPr lang="en-US" altLang="zh-CN" sz="2800">
                <a:latin typeface="Arial" panose="020B0604020202020204" pitchFamily="34" charset="0"/>
              </a:rPr>
            </a:br>
            <a:r>
              <a:rPr lang="en-US" altLang="zh-CN" sz="2800">
                <a:latin typeface="Arial" panose="020B0604020202020204" pitchFamily="34" charset="0"/>
              </a:rPr>
              <a:t>Web: http://</a:t>
            </a:r>
            <a:r>
              <a:rPr lang="en-US" altLang="zh-CN" sz="2800" err="1">
                <a:latin typeface="Arial" panose="020B0604020202020204" pitchFamily="34" charset="0"/>
              </a:rPr>
              <a:t>miu</a:t>
            </a:r>
            <a:r>
              <a:rPr lang="en-US" altLang="zh-CN" sz="2800">
                <a:latin typeface="Arial" panose="020B0604020202020204" pitchFamily="34" charset="0"/>
              </a:rPr>
              <a:t>.med.</a:t>
            </a:r>
            <a:r>
              <a:rPr lang="en-US" altLang="zh-CN" sz="2800" err="1">
                <a:latin typeface="Arial" panose="020B0604020202020204" pitchFamily="34" charset="0"/>
              </a:rPr>
              <a:t>unsw</a:t>
            </a:r>
            <a:r>
              <a:rPr lang="en-US" altLang="zh-CN" sz="2800">
                <a:latin typeface="Arial" panose="020B0604020202020204" pitchFamily="34" charset="0"/>
              </a:rPr>
              <a:t>.edu.au</a:t>
            </a:r>
            <a:endParaRPr lang="en-US" altLang="zh-CN" sz="4000" dirty="0">
              <a:latin typeface="Arial" panose="020B0604020202020204" pitchFamily="34" charset="0"/>
            </a:endParaRPr>
          </a:p>
        </p:txBody>
      </p:sp>
      <p:sp>
        <p:nvSpPr>
          <p:cNvPr id="3102" name="矩形 3101"/>
          <p:cNvSpPr/>
          <p:nvPr/>
        </p:nvSpPr>
        <p:spPr>
          <a:xfrm>
            <a:off x="13868400" y="9601200"/>
            <a:ext cx="11876088" cy="28803600"/>
          </a:xfrm>
          <a:prstGeom prst="rect">
            <a:avLst/>
          </a:prstGeom>
          <a:solidFill>
            <a:schemeClr val="bg1"/>
          </a:solidFill>
          <a:ln w="9525">
            <a:noFill/>
          </a:ln>
        </p:spPr>
        <p:txBody>
          <a:bodyPr lIns="360000" tIns="360000" rIns="360000" bIns="360000"/>
          <a:p>
            <a:pPr>
              <a:spcBef>
                <a:spcPct val="50000"/>
              </a:spcBef>
            </a:pPr>
            <a:r>
              <a:rPr lang="en-US" altLang="zh-CN" sz="4000" b="1">
                <a:solidFill>
                  <a:srgbClr val="A50021"/>
                </a:solidFill>
                <a:latin typeface="Arial" panose="020B0604020202020204" pitchFamily="34" charset="0"/>
              </a:rPr>
              <a:t>Results</a:t>
            </a:r>
            <a:endParaRPr lang="en-US" altLang="zh-CN" sz="4000">
              <a:solidFill>
                <a:srgbClr val="A50021"/>
              </a:solidFill>
              <a:latin typeface="Arial" panose="020B0604020202020204" pitchFamily="34" charset="0"/>
            </a:endParaRPr>
          </a:p>
          <a:p>
            <a:pPr>
              <a:spcBef>
                <a:spcPct val="50000"/>
              </a:spcBef>
            </a:pPr>
            <a:r>
              <a:rPr lang="en-US" altLang="zh-CN" sz="2800">
                <a:latin typeface="Arial" panose="020B0604020202020204" pitchFamily="34" charset="0"/>
              </a:rPr>
              <a:t>Importing / inserting files…</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Images such as photographs, graphs, diagrams, logos, etc, can be added to the poster.</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To insert scanned images into your poster, go through the menus as follows: Insert / Picture / From File… then find the file on your computer, select it, and press OK.</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The best type of image files to insert are JPEG or TIFF, JPEG is the preferred format.</a:t>
            </a:r>
            <a:endParaRPr lang="en-US" altLang="zh-CN" sz="2800">
              <a:latin typeface="Arial" panose="020B0604020202020204" pitchFamily="34" charset="0"/>
            </a:endParaRPr>
          </a:p>
          <a:p>
            <a:pPr>
              <a:spcBef>
                <a:spcPct val="50000"/>
              </a:spcBef>
            </a:pPr>
            <a:r>
              <a:rPr lang="en-US" altLang="zh-CN" sz="2800" b="1">
                <a:latin typeface="Arial" panose="020B0604020202020204" pitchFamily="34" charset="0"/>
              </a:rPr>
              <a:t>Be aware</a:t>
            </a:r>
            <a:r>
              <a:rPr lang="en-US" altLang="zh-CN" sz="2800">
                <a:latin typeface="Arial" panose="020B0604020202020204" pitchFamily="34" charset="0"/>
              </a:rPr>
              <a:t> of the image size you are importing. The average colour photo (13 x 18cm at 180dpi) would be about 3Mb (1Mb for B/W greyscale). Call MIU if unsure.</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Do </a:t>
            </a:r>
            <a:r>
              <a:rPr lang="en-US" altLang="zh-CN" sz="2800" b="1">
                <a:latin typeface="Arial" panose="020B0604020202020204" pitchFamily="34" charset="0"/>
              </a:rPr>
              <a:t>not </a:t>
            </a:r>
            <a:r>
              <a:rPr lang="en-US" altLang="zh-CN" sz="2800">
                <a:latin typeface="Arial" panose="020B0604020202020204" pitchFamily="34" charset="0"/>
              </a:rPr>
              <a:t>use images from the web.</a:t>
            </a:r>
            <a:endParaRPr lang="en-US" altLang="zh-CN" sz="2800">
              <a:latin typeface="Arial" panose="020B0604020202020204" pitchFamily="34" charset="0"/>
            </a:endParaRPr>
          </a:p>
          <a:p>
            <a:pPr>
              <a:spcBef>
                <a:spcPct val="50000"/>
              </a:spcBef>
            </a:pP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Notes about graphs…</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For simple graphs use MS Excel, or do the graph directly in PowerPoint.</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Graphs done in a scientific graphing programs (eg. Sigma Plot, Prism, SPSS,</a:t>
            </a:r>
            <a:r>
              <a:rPr lang="en-US" altLang="zh-CN" sz="2800" dirty="0" err="1">
                <a:latin typeface="Arial" panose="020B0604020202020204" pitchFamily="34" charset="0"/>
              </a:rPr>
              <a:t> Statistica</a:t>
            </a:r>
            <a:r>
              <a:rPr lang="en-US" altLang="zh-CN" sz="2800">
                <a:latin typeface="Arial" panose="020B0604020202020204" pitchFamily="34" charset="0"/>
              </a:rPr>
              <a:t>) should be saved as JPEG or TIFF if possible. For more information see MIU.</a:t>
            </a:r>
            <a:endParaRPr lang="en-US" altLang="zh-CN" sz="2800" dirty="0">
              <a:latin typeface="Arial" panose="020B0604020202020204" pitchFamily="34" charset="0"/>
            </a:endParaRPr>
          </a:p>
        </p:txBody>
      </p:sp>
      <p:sp>
        <p:nvSpPr>
          <p:cNvPr id="3103" name="矩形 3102"/>
          <p:cNvSpPr/>
          <p:nvPr/>
        </p:nvSpPr>
        <p:spPr>
          <a:xfrm>
            <a:off x="1143000" y="26517600"/>
            <a:ext cx="11876088" cy="11887200"/>
          </a:xfrm>
          <a:prstGeom prst="rect">
            <a:avLst/>
          </a:prstGeom>
          <a:solidFill>
            <a:schemeClr val="bg1"/>
          </a:solidFill>
          <a:ln w="9525">
            <a:noFill/>
          </a:ln>
        </p:spPr>
        <p:txBody>
          <a:bodyPr lIns="360000" tIns="360000" rIns="360000" bIns="360000"/>
          <a:p>
            <a:pPr marL="381000" indent="-381000">
              <a:spcBef>
                <a:spcPct val="50000"/>
              </a:spcBef>
            </a:pPr>
            <a:r>
              <a:rPr lang="en-US" altLang="zh-CN" sz="4000" b="1">
                <a:solidFill>
                  <a:srgbClr val="A50021"/>
                </a:solidFill>
                <a:latin typeface="Arial" panose="020B0604020202020204" pitchFamily="34" charset="0"/>
              </a:rPr>
              <a:t>Methods</a:t>
            </a:r>
            <a:endParaRPr lang="en-US" altLang="zh-CN" sz="4000">
              <a:solidFill>
                <a:srgbClr val="A50021"/>
              </a:solidFill>
              <a:latin typeface="Arial" panose="020B0604020202020204" pitchFamily="34" charset="0"/>
            </a:endParaRPr>
          </a:p>
          <a:p>
            <a:pPr marL="381000" indent="-381000">
              <a:spcBef>
                <a:spcPct val="50000"/>
              </a:spcBef>
              <a:buSzPct val="60000"/>
              <a:buFont typeface="Monotype Sorts" charset="2"/>
            </a:pPr>
            <a:r>
              <a:rPr lang="en-US" altLang="zh-CN" sz="2800">
                <a:latin typeface="Arial" panose="020B0604020202020204" pitchFamily="34" charset="0"/>
              </a:rPr>
              <a:t>Tips for making a successful poster…</a:t>
            </a:r>
            <a:endParaRPr lang="en-US" altLang="zh-CN" sz="2800">
              <a:latin typeface="Arial" panose="020B0604020202020204" pitchFamily="34" charset="0"/>
            </a:endParaRPr>
          </a:p>
          <a:p>
            <a:pPr marL="381000" indent="-381000">
              <a:spcBef>
                <a:spcPct val="50000"/>
              </a:spcBef>
              <a:buFont typeface="Wingdings" panose="05000000000000000000" pitchFamily="2" charset="2"/>
              <a:buChar char="§"/>
            </a:pPr>
            <a:r>
              <a:rPr lang="en-US" altLang="zh-CN" sz="2800">
                <a:latin typeface="Arial" panose="020B0604020202020204" pitchFamily="34" charset="0"/>
              </a:rPr>
              <a:t>Re-write your paper into poster format</a:t>
            </a:r>
            <a:r>
              <a:rPr lang="en-US" altLang="zh-CN" sz="2800" err="1">
                <a:latin typeface="Arial" panose="020B0604020202020204" pitchFamily="34" charset="0"/>
              </a:rPr>
              <a:t> ie</a:t>
            </a:r>
            <a:r>
              <a:rPr lang="en-US" altLang="zh-CN" sz="2800">
                <a:latin typeface="Arial" panose="020B0604020202020204" pitchFamily="34" charset="0"/>
              </a:rPr>
              <a:t>.</a:t>
            </a:r>
            <a:br>
              <a:rPr lang="en-US" altLang="zh-CN" sz="2800">
                <a:latin typeface="Arial" panose="020B0604020202020204" pitchFamily="34" charset="0"/>
              </a:rPr>
            </a:br>
            <a:r>
              <a:rPr lang="en-US" altLang="zh-CN" sz="2800">
                <a:latin typeface="Arial" panose="020B0604020202020204" pitchFamily="34" charset="0"/>
              </a:rPr>
              <a:t>Simplify everything, avoid data overkill.</a:t>
            </a:r>
            <a:endParaRPr lang="en-US" altLang="zh-CN" sz="2800">
              <a:latin typeface="Arial" panose="020B0604020202020204" pitchFamily="34" charset="0"/>
            </a:endParaRPr>
          </a:p>
          <a:p>
            <a:pPr marL="381000" indent="-381000">
              <a:spcBef>
                <a:spcPct val="50000"/>
              </a:spcBef>
              <a:buFont typeface="Wingdings" panose="05000000000000000000" pitchFamily="2" charset="2"/>
              <a:buChar char="§"/>
            </a:pPr>
            <a:r>
              <a:rPr lang="en-US" altLang="zh-CN" sz="2800">
                <a:latin typeface="Arial" panose="020B0604020202020204" pitchFamily="34" charset="0"/>
              </a:rPr>
              <a:t>Headings of more than 6 words should be in upper and lower case, not all capitals.</a:t>
            </a:r>
            <a:endParaRPr lang="en-US" altLang="zh-CN" sz="2800">
              <a:latin typeface="Arial" panose="020B0604020202020204" pitchFamily="34" charset="0"/>
            </a:endParaRPr>
          </a:p>
          <a:p>
            <a:pPr marL="381000" indent="-381000">
              <a:spcBef>
                <a:spcPct val="50000"/>
              </a:spcBef>
              <a:buFont typeface="Wingdings" panose="05000000000000000000" pitchFamily="2" charset="2"/>
              <a:buChar char="§"/>
            </a:pPr>
            <a:r>
              <a:rPr lang="en-US" altLang="zh-CN" sz="2800">
                <a:latin typeface="Arial" panose="020B0604020202020204" pitchFamily="34" charset="0"/>
              </a:rPr>
              <a:t>Never do whole sentences in capitals or underline to stress your point, use </a:t>
            </a:r>
            <a:r>
              <a:rPr lang="en-US" altLang="zh-CN" sz="2800" b="1">
                <a:latin typeface="Arial" panose="020B0604020202020204" pitchFamily="34" charset="0"/>
              </a:rPr>
              <a:t>bold</a:t>
            </a:r>
            <a:r>
              <a:rPr lang="en-US" altLang="zh-CN" sz="2800">
                <a:latin typeface="Arial" panose="020B0604020202020204" pitchFamily="34" charset="0"/>
              </a:rPr>
              <a:t> characters instead.</a:t>
            </a:r>
            <a:endParaRPr lang="en-US" altLang="zh-CN" sz="2800">
              <a:latin typeface="Arial" panose="020B0604020202020204" pitchFamily="34" charset="0"/>
            </a:endParaRPr>
          </a:p>
          <a:p>
            <a:pPr marL="381000" indent="-381000">
              <a:spcBef>
                <a:spcPct val="50000"/>
              </a:spcBef>
              <a:buFont typeface="Wingdings" panose="05000000000000000000" pitchFamily="2" charset="2"/>
              <a:buChar char="§"/>
            </a:pPr>
            <a:r>
              <a:rPr lang="en-US" altLang="zh-CN" sz="2800">
                <a:latin typeface="Arial" panose="020B0604020202020204" pitchFamily="34" charset="0"/>
              </a:rPr>
              <a:t>When laying out your poster leave breathing space around you text. Don’t overcrowd your poster.</a:t>
            </a:r>
            <a:endParaRPr lang="en-US" altLang="zh-CN" sz="2800">
              <a:latin typeface="Arial" panose="020B0604020202020204" pitchFamily="34" charset="0"/>
            </a:endParaRPr>
          </a:p>
          <a:p>
            <a:pPr marL="381000" indent="-381000">
              <a:spcBef>
                <a:spcPct val="50000"/>
              </a:spcBef>
              <a:buFont typeface="Wingdings" panose="05000000000000000000" pitchFamily="2" charset="2"/>
              <a:buChar char="§"/>
            </a:pPr>
            <a:r>
              <a:rPr lang="en-US" altLang="zh-CN" sz="2800">
                <a:latin typeface="Arial" panose="020B0604020202020204" pitchFamily="34" charset="0"/>
              </a:rPr>
              <a:t>Try using photographs or coloured graphs. Avoid long numerical tables.</a:t>
            </a:r>
            <a:endParaRPr lang="en-US" altLang="zh-CN" sz="2800">
              <a:latin typeface="Arial" panose="020B0604020202020204" pitchFamily="34" charset="0"/>
            </a:endParaRPr>
          </a:p>
          <a:p>
            <a:pPr marL="381000" indent="-381000">
              <a:spcBef>
                <a:spcPct val="50000"/>
              </a:spcBef>
              <a:buFont typeface="Wingdings" panose="05000000000000000000" pitchFamily="2" charset="2"/>
              <a:buChar char="§"/>
            </a:pPr>
            <a:r>
              <a:rPr lang="en-US" altLang="zh-CN" sz="2800">
                <a:latin typeface="Arial" panose="020B0604020202020204" pitchFamily="34" charset="0"/>
              </a:rPr>
              <a:t>Spell check and get someone else to proof-read.</a:t>
            </a:r>
            <a:endParaRPr lang="en-US" altLang="zh-CN" sz="2800" dirty="0">
              <a:latin typeface="Arial" panose="020B0604020202020204" pitchFamily="34" charset="0"/>
            </a:endParaRPr>
          </a:p>
        </p:txBody>
      </p:sp>
      <p:sp>
        <p:nvSpPr>
          <p:cNvPr id="3104" name="矩形 3103"/>
          <p:cNvSpPr/>
          <p:nvPr/>
        </p:nvSpPr>
        <p:spPr>
          <a:xfrm>
            <a:off x="26528713" y="9601200"/>
            <a:ext cx="11876087" cy="16154400"/>
          </a:xfrm>
          <a:prstGeom prst="rect">
            <a:avLst/>
          </a:prstGeom>
          <a:solidFill>
            <a:schemeClr val="bg1"/>
          </a:solidFill>
          <a:ln w="9525">
            <a:noFill/>
          </a:ln>
        </p:spPr>
        <p:txBody>
          <a:bodyPr lIns="360000" tIns="360000" rIns="360000" bIns="360000"/>
          <a:p>
            <a:pPr>
              <a:spcBef>
                <a:spcPct val="50000"/>
              </a:spcBef>
            </a:pPr>
            <a:r>
              <a:rPr lang="en-US" altLang="zh-CN" sz="2800">
                <a:latin typeface="Arial" panose="020B0604020202020204" pitchFamily="34" charset="0"/>
              </a:rPr>
              <a:t>Printing and Laminating…</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Once you have completed your poster, bring it down to MIU for printing. We will produce a A3 size draft print for you to check and proof read. The final poster will then be printed and laminated. </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Note: Do not leave your poster until the last minute. Allow at least 5 working days before you need to use it. </a:t>
            </a: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Simply highlight this text and replace.</a:t>
            </a:r>
            <a:endParaRPr lang="en-US" altLang="zh-CN" sz="2800">
              <a:latin typeface="Arial" panose="020B0604020202020204" pitchFamily="34" charset="0"/>
            </a:endParaRPr>
          </a:p>
          <a:p>
            <a:pPr>
              <a:spcBef>
                <a:spcPct val="50000"/>
              </a:spcBef>
            </a:pPr>
            <a:endParaRPr lang="en-US" altLang="zh-CN" sz="2800">
              <a:latin typeface="Arial" panose="020B0604020202020204" pitchFamily="34" charset="0"/>
            </a:endParaRPr>
          </a:p>
          <a:p>
            <a:pPr>
              <a:spcBef>
                <a:spcPct val="50000"/>
              </a:spcBef>
            </a:pPr>
            <a:r>
              <a:rPr lang="en-US" altLang="zh-CN" sz="2800">
                <a:latin typeface="Arial" panose="020B0604020202020204" pitchFamily="34" charset="0"/>
              </a:rPr>
              <a:t>Cost…</a:t>
            </a:r>
            <a:endParaRPr lang="en-US" altLang="zh-CN" sz="2800">
              <a:latin typeface="Arial" panose="020B0604020202020204" pitchFamily="34" charset="0"/>
            </a:endParaRPr>
          </a:p>
          <a:p>
            <a:pPr>
              <a:spcBef>
                <a:spcPct val="50000"/>
              </a:spcBef>
            </a:pPr>
            <a:r>
              <a:rPr lang="en-US" altLang="zh-CN" sz="2800">
                <a:solidFill>
                  <a:srgbClr val="000000"/>
                </a:solidFill>
                <a:latin typeface="Arial" panose="020B0604020202020204" pitchFamily="34" charset="0"/>
                <a:cs typeface="Arial" panose="020B0604020202020204" pitchFamily="34" charset="0"/>
              </a:rPr>
              <a:t>For poster-printing and laminating charges contact to MIU</a:t>
            </a:r>
            <a:endParaRPr lang="en-US" altLang="zh-CN" sz="2800" dirty="0">
              <a:solidFill>
                <a:srgbClr val="000000"/>
              </a:solidFill>
              <a:latin typeface="Arial" panose="020B0604020202020204" pitchFamily="34" charset="0"/>
              <a:ea typeface="Arial" panose="020B0604020202020204" pitchFamily="34" charset="0"/>
            </a:endParaRPr>
          </a:p>
        </p:txBody>
      </p:sp>
      <p:sp>
        <p:nvSpPr>
          <p:cNvPr id="3105" name="矩形 3104"/>
          <p:cNvSpPr/>
          <p:nvPr/>
        </p:nvSpPr>
        <p:spPr>
          <a:xfrm>
            <a:off x="26517600" y="35433000"/>
            <a:ext cx="11876088" cy="2971800"/>
          </a:xfrm>
          <a:prstGeom prst="rect">
            <a:avLst/>
          </a:prstGeom>
          <a:solidFill>
            <a:schemeClr val="bg1"/>
          </a:solidFill>
          <a:ln w="9525">
            <a:noFill/>
          </a:ln>
        </p:spPr>
        <p:txBody>
          <a:bodyPr lIns="360000" tIns="360000" rIns="360000" bIns="360000"/>
          <a:p>
            <a:pPr>
              <a:spcBef>
                <a:spcPct val="50000"/>
              </a:spcBef>
            </a:pPr>
            <a:r>
              <a:rPr lang="en-GB" altLang="zh-CN" sz="4000" b="1">
                <a:solidFill>
                  <a:srgbClr val="A50021"/>
                </a:solidFill>
                <a:latin typeface="Arial" panose="020B0604020202020204" pitchFamily="34" charset="0"/>
              </a:rPr>
              <a:t>Acknowledgements</a:t>
            </a:r>
            <a:endParaRPr lang="en-GB" altLang="zh-CN" sz="4000" b="1">
              <a:solidFill>
                <a:srgbClr val="A50021"/>
              </a:solidFill>
              <a:latin typeface="Arial" panose="020B0604020202020204" pitchFamily="34" charset="0"/>
            </a:endParaRPr>
          </a:p>
          <a:p>
            <a:pPr>
              <a:spcBef>
                <a:spcPct val="50000"/>
              </a:spcBef>
            </a:pPr>
            <a:r>
              <a:rPr lang="en-US" altLang="zh-CN" sz="2800">
                <a:latin typeface="Arial" panose="020B0604020202020204" pitchFamily="34" charset="0"/>
              </a:rPr>
              <a:t>Just highlight this text and replace with your own text. Replace this with your text. </a:t>
            </a:r>
            <a:endParaRPr lang="en-US" altLang="zh-CN" sz="4000" dirty="0">
              <a:latin typeface="Arial" panose="020B0604020202020204" pitchFamily="34" charset="0"/>
            </a:endParaRPr>
          </a:p>
        </p:txBody>
      </p:sp>
      <p:sp>
        <p:nvSpPr>
          <p:cNvPr id="3106" name="文本框 3105"/>
          <p:cNvSpPr txBox="1"/>
          <p:nvPr/>
        </p:nvSpPr>
        <p:spPr>
          <a:xfrm>
            <a:off x="1143000" y="17632363"/>
            <a:ext cx="11876088" cy="7970837"/>
          </a:xfrm>
          <a:prstGeom prst="rect">
            <a:avLst/>
          </a:prstGeom>
          <a:solidFill>
            <a:schemeClr val="bg1"/>
          </a:solidFill>
          <a:ln w="9525">
            <a:noFill/>
          </a:ln>
        </p:spPr>
        <p:txBody>
          <a:bodyPr lIns="360000" tIns="360000" rIns="360000" bIns="360000"/>
          <a:p>
            <a:pPr defTabSz="1047750">
              <a:spcBef>
                <a:spcPct val="50000"/>
              </a:spcBef>
            </a:pPr>
            <a:r>
              <a:rPr lang="en-GB" altLang="zh-CN" sz="4000" b="1">
                <a:solidFill>
                  <a:srgbClr val="A50021"/>
                </a:solidFill>
                <a:latin typeface="Arial" panose="020B0604020202020204" pitchFamily="34" charset="0"/>
              </a:rPr>
              <a:t>Aim</a:t>
            </a:r>
            <a:endParaRPr lang="en-GB" altLang="zh-CN" sz="4000" b="1">
              <a:solidFill>
                <a:srgbClr val="A50021"/>
              </a:solidFill>
              <a:latin typeface="Arial" panose="020B0604020202020204" pitchFamily="34" charset="0"/>
            </a:endParaRPr>
          </a:p>
          <a:p>
            <a:pPr defTabSz="1047750">
              <a:spcBef>
                <a:spcPct val="20000"/>
              </a:spcBef>
            </a:pPr>
            <a:r>
              <a:rPr lang="en-US" altLang="zh-CN" sz="2800">
                <a:latin typeface="Arial" panose="020B0604020202020204" pitchFamily="34" charset="0"/>
              </a:rPr>
              <a:t>How to use this poster template…</a:t>
            </a:r>
            <a:endParaRPr lang="en-US" altLang="zh-CN" sz="2800">
              <a:latin typeface="Arial" panose="020B0604020202020204" pitchFamily="34" charset="0"/>
            </a:endParaRPr>
          </a:p>
          <a:p>
            <a:pPr defTabSz="1047750">
              <a:spcBef>
                <a:spcPct val="40000"/>
              </a:spcBef>
            </a:pPr>
            <a:r>
              <a:rPr lang="en-US" altLang="zh-CN" sz="2800">
                <a:latin typeface="Arial" panose="020B0604020202020204" pitchFamily="34" charset="0"/>
              </a:rPr>
              <a:t>Simply highlight this text and replace it by typing in your own text, or copy and paste your text from a MS Word document or a PowerPoint slide presentation. </a:t>
            </a:r>
            <a:endParaRPr lang="en-US" altLang="zh-CN" sz="2800">
              <a:latin typeface="Arial" panose="020B0604020202020204" pitchFamily="34" charset="0"/>
            </a:endParaRPr>
          </a:p>
          <a:p>
            <a:pPr defTabSz="1047750">
              <a:spcBef>
                <a:spcPct val="40000"/>
              </a:spcBef>
            </a:pPr>
            <a:r>
              <a:rPr lang="en-US" altLang="zh-CN" sz="2800">
                <a:latin typeface="Arial" panose="020B0604020202020204" pitchFamily="34" charset="0"/>
              </a:rPr>
              <a:t>The body text / font size should be between 24 and 32 points. Arial, Helvetica or equivalent. </a:t>
            </a:r>
            <a:endParaRPr lang="en-US" altLang="zh-CN" sz="2800">
              <a:latin typeface="Arial" panose="020B0604020202020204" pitchFamily="34" charset="0"/>
            </a:endParaRPr>
          </a:p>
          <a:p>
            <a:pPr defTabSz="1047750">
              <a:spcBef>
                <a:spcPct val="40000"/>
              </a:spcBef>
            </a:pPr>
            <a:r>
              <a:rPr lang="en-US" altLang="zh-CN" sz="2800">
                <a:latin typeface="Arial" panose="020B0604020202020204" pitchFamily="34" charset="0"/>
              </a:rPr>
              <a:t>Keep body text left-aligned, do </a:t>
            </a:r>
            <a:r>
              <a:rPr lang="en-US" altLang="zh-CN" sz="2800" b="1">
                <a:latin typeface="Arial" panose="020B0604020202020204" pitchFamily="34" charset="0"/>
              </a:rPr>
              <a:t>not</a:t>
            </a:r>
            <a:r>
              <a:rPr lang="en-US" altLang="zh-CN" sz="2800">
                <a:latin typeface="Arial" panose="020B0604020202020204" pitchFamily="34" charset="0"/>
              </a:rPr>
              <a:t> justify text.</a:t>
            </a:r>
            <a:endParaRPr lang="en-US" altLang="zh-CN" sz="2800">
              <a:latin typeface="Arial" panose="020B0604020202020204" pitchFamily="34" charset="0"/>
            </a:endParaRPr>
          </a:p>
          <a:p>
            <a:pPr defTabSz="1047750">
              <a:spcBef>
                <a:spcPct val="40000"/>
              </a:spcBef>
            </a:pPr>
            <a:r>
              <a:rPr lang="en-US" altLang="zh-CN" sz="2800">
                <a:latin typeface="Arial" panose="020B0604020202020204" pitchFamily="34" charset="0"/>
              </a:rPr>
              <a:t>The colour of the text, title and poster background can be changed to the colour of your choice.</a:t>
            </a:r>
            <a:endParaRPr lang="en-US" altLang="zh-CN" sz="2800">
              <a:latin typeface="Arial" panose="020B0604020202020204" pitchFamily="34" charset="0"/>
            </a:endParaRPr>
          </a:p>
        </p:txBody>
      </p:sp>
      <p:sp>
        <p:nvSpPr>
          <p:cNvPr id="3107" name="文本框 3106"/>
          <p:cNvSpPr txBox="1"/>
          <p:nvPr/>
        </p:nvSpPr>
        <p:spPr>
          <a:xfrm>
            <a:off x="15240000" y="26593800"/>
            <a:ext cx="3505200" cy="2797175"/>
          </a:xfrm>
          <a:prstGeom prst="rect">
            <a:avLst/>
          </a:prstGeom>
          <a:noFill/>
          <a:ln w="9525">
            <a:noFill/>
          </a:ln>
        </p:spPr>
        <p:txBody>
          <a:bodyPr lIns="180000" tIns="180000" rIns="180000" bIns="180000">
            <a:spAutoFit/>
          </a:bodyPr>
          <a:p>
            <a:pPr algn="r"/>
            <a:r>
              <a:rPr lang="en-US" altLang="zh-CN" sz="2000" i="1">
                <a:latin typeface="Times New Roman" panose="02020603050405020304" charset="0"/>
              </a:rPr>
              <a:t>Captions to be set in Times or Times New Roman or equivalent, italic, between 18 and 24 points. Right aligned if it refers to a figure on its right. Caption starts right at the top edge of the picture (graph or photo).</a:t>
            </a:r>
            <a:endParaRPr lang="en-US" altLang="zh-CN" sz="2000" i="1">
              <a:latin typeface="Times New Roman" panose="02020603050405020304" charset="0"/>
            </a:endParaRPr>
          </a:p>
        </p:txBody>
      </p:sp>
      <p:sp>
        <p:nvSpPr>
          <p:cNvPr id="3108" name="矩形 3107"/>
          <p:cNvSpPr/>
          <p:nvPr/>
        </p:nvSpPr>
        <p:spPr>
          <a:xfrm>
            <a:off x="18896013" y="26766838"/>
            <a:ext cx="6478587" cy="4605337"/>
          </a:xfrm>
          <a:prstGeom prst="rect">
            <a:avLst/>
          </a:prstGeom>
          <a:solidFill>
            <a:srgbClr val="EEEEEE"/>
          </a:solidFill>
          <a:ln w="9525" cap="flat" cmpd="sng">
            <a:solidFill>
              <a:schemeClr val="tx1"/>
            </a:solidFill>
            <a:prstDash val="solid"/>
            <a:miter/>
            <a:headEnd type="none" w="med" len="med"/>
            <a:tailEnd type="none" w="med" len="med"/>
          </a:ln>
        </p:spPr>
        <p:txBody>
          <a:bodyPr/>
          <a:p>
            <a:endParaRPr lang="zh-CN" altLang="en-US"/>
          </a:p>
        </p:txBody>
      </p:sp>
      <p:sp>
        <p:nvSpPr>
          <p:cNvPr id="3109" name="矩形 3108"/>
          <p:cNvSpPr/>
          <p:nvPr/>
        </p:nvSpPr>
        <p:spPr>
          <a:xfrm>
            <a:off x="14249400" y="32080200"/>
            <a:ext cx="11125200" cy="5046663"/>
          </a:xfrm>
          <a:prstGeom prst="rect">
            <a:avLst/>
          </a:prstGeom>
          <a:solidFill>
            <a:srgbClr val="EEEEEE"/>
          </a:solidFill>
          <a:ln w="9525" cap="flat" cmpd="sng">
            <a:solidFill>
              <a:schemeClr val="tx1"/>
            </a:solidFill>
            <a:prstDash val="solid"/>
            <a:miter/>
            <a:headEnd type="none" w="med" len="med"/>
            <a:tailEnd type="none" w="med" len="med"/>
          </a:ln>
        </p:spPr>
        <p:txBody>
          <a:bodyPr/>
          <a:p>
            <a:endParaRPr lang="zh-CN" altLang="en-US"/>
          </a:p>
        </p:txBody>
      </p:sp>
      <p:sp>
        <p:nvSpPr>
          <p:cNvPr id="3110" name="文本框 3109"/>
          <p:cNvSpPr txBox="1"/>
          <p:nvPr/>
        </p:nvSpPr>
        <p:spPr>
          <a:xfrm>
            <a:off x="14249400" y="37245925"/>
            <a:ext cx="11125200" cy="701675"/>
          </a:xfrm>
          <a:prstGeom prst="rect">
            <a:avLst/>
          </a:prstGeom>
          <a:noFill/>
          <a:ln w="9525">
            <a:noFill/>
          </a:ln>
        </p:spPr>
        <p:txBody>
          <a:bodyPr lIns="0" rIns="0">
            <a:spAutoFit/>
          </a:bodyPr>
          <a:p>
            <a:pPr>
              <a:spcBef>
                <a:spcPct val="50000"/>
              </a:spcBef>
            </a:pPr>
            <a:r>
              <a:rPr lang="en-US" altLang="zh-CN" sz="2000" i="1">
                <a:latin typeface="Times New Roman" panose="02020603050405020304" charset="0"/>
              </a:rPr>
              <a:t>Captions to be set in Times or Times New Roman or equivalent, italic, 18 to 24 points, to the length of the column in case a figure takes more than 2/3 of column width.</a:t>
            </a:r>
            <a:endParaRPr lang="en-US" altLang="zh-CN" sz="2000" i="1">
              <a:latin typeface="Times New Roman" panose="02020603050405020304" charset="0"/>
            </a:endParaRPr>
          </a:p>
        </p:txBody>
      </p:sp>
      <p:sp>
        <p:nvSpPr>
          <p:cNvPr id="3111" name="矩形 3110"/>
          <p:cNvSpPr/>
          <p:nvPr/>
        </p:nvSpPr>
        <p:spPr>
          <a:xfrm>
            <a:off x="14249400" y="21531263"/>
            <a:ext cx="6478588" cy="4605337"/>
          </a:xfrm>
          <a:prstGeom prst="rect">
            <a:avLst/>
          </a:prstGeom>
          <a:solidFill>
            <a:srgbClr val="EEEEEE"/>
          </a:solidFill>
          <a:ln w="9525" cap="flat" cmpd="sng">
            <a:solidFill>
              <a:schemeClr val="tx1"/>
            </a:solidFill>
            <a:prstDash val="solid"/>
            <a:miter/>
            <a:headEnd type="none" w="med" len="med"/>
            <a:tailEnd type="none" w="med" len="med"/>
          </a:ln>
        </p:spPr>
        <p:txBody>
          <a:bodyPr/>
          <a:p>
            <a:endParaRPr lang="zh-CN" altLang="en-US"/>
          </a:p>
        </p:txBody>
      </p:sp>
      <p:sp>
        <p:nvSpPr>
          <p:cNvPr id="3112" name="文本框 3111"/>
          <p:cNvSpPr txBox="1"/>
          <p:nvPr/>
        </p:nvSpPr>
        <p:spPr>
          <a:xfrm>
            <a:off x="20867688" y="21423313"/>
            <a:ext cx="3505200" cy="2797175"/>
          </a:xfrm>
          <a:prstGeom prst="rect">
            <a:avLst/>
          </a:prstGeom>
          <a:noFill/>
          <a:ln w="9525">
            <a:noFill/>
          </a:ln>
        </p:spPr>
        <p:txBody>
          <a:bodyPr lIns="180000" tIns="180000" rIns="180000" bIns="180000">
            <a:spAutoFit/>
          </a:bodyPr>
          <a:p>
            <a:r>
              <a:rPr lang="en-US" altLang="zh-CN" sz="2000" i="1">
                <a:latin typeface="Times New Roman" panose="02020603050405020304" charset="0"/>
              </a:rPr>
              <a:t>Captions to be set in Times or Times New Roman or equivalent, italic, between 18 and 24 points. </a:t>
            </a:r>
            <a:endParaRPr lang="en-US" altLang="zh-CN" sz="2000" i="1">
              <a:latin typeface="Times New Roman" panose="02020603050405020304" charset="0"/>
            </a:endParaRPr>
          </a:p>
          <a:p>
            <a:r>
              <a:rPr lang="en-US" altLang="zh-CN" sz="2000" i="1">
                <a:latin typeface="Times New Roman" panose="02020603050405020304" charset="0"/>
              </a:rPr>
              <a:t>Left aligned if it refers to a figure on its left. Caption starts right at the top edge of the picture (graph or photo).</a:t>
            </a:r>
            <a:endParaRPr lang="en-US" altLang="zh-CN" sz="2000" i="1">
              <a:latin typeface="Times New Roman" panose="02020603050405020304" charset="0"/>
            </a:endParaRPr>
          </a:p>
        </p:txBody>
      </p:sp>
      <p:sp>
        <p:nvSpPr>
          <p:cNvPr id="3115" name="文本框 3114"/>
          <p:cNvSpPr txBox="1"/>
          <p:nvPr/>
        </p:nvSpPr>
        <p:spPr>
          <a:xfrm>
            <a:off x="29184600" y="21031200"/>
            <a:ext cx="3505200" cy="2797175"/>
          </a:xfrm>
          <a:prstGeom prst="rect">
            <a:avLst/>
          </a:prstGeom>
          <a:noFill/>
          <a:ln w="9525">
            <a:noFill/>
          </a:ln>
        </p:spPr>
        <p:txBody>
          <a:bodyPr lIns="180000" tIns="180000" rIns="180000" bIns="180000">
            <a:spAutoFit/>
          </a:bodyPr>
          <a:p>
            <a:pPr algn="r"/>
            <a:r>
              <a:rPr lang="en-US" altLang="zh-CN" sz="2000" i="1">
                <a:latin typeface="Times New Roman" panose="02020603050405020304" charset="0"/>
              </a:rPr>
              <a:t>Captions to be set in Times or Times New Roman or equivalent, italic, between 18 and 24 points. Right aligned if it refers to a figure on its right. Caption starts right at the top edge of the picture (graph or photo).</a:t>
            </a:r>
            <a:endParaRPr lang="en-US" altLang="zh-CN" sz="2000" i="1">
              <a:latin typeface="Times New Roman" panose="02020603050405020304" charset="0"/>
            </a:endParaRPr>
          </a:p>
        </p:txBody>
      </p:sp>
      <p:sp>
        <p:nvSpPr>
          <p:cNvPr id="3116" name="矩形 3115"/>
          <p:cNvSpPr/>
          <p:nvPr/>
        </p:nvSpPr>
        <p:spPr>
          <a:xfrm>
            <a:off x="32840613" y="21183600"/>
            <a:ext cx="5183187" cy="3810000"/>
          </a:xfrm>
          <a:prstGeom prst="rect">
            <a:avLst/>
          </a:prstGeom>
          <a:solidFill>
            <a:srgbClr val="EEEEEE"/>
          </a:solidFill>
          <a:ln w="9525" cap="flat" cmpd="sng">
            <a:solidFill>
              <a:schemeClr val="tx1"/>
            </a:solidFill>
            <a:prstDash val="solid"/>
            <a:miter/>
            <a:headEnd type="none" w="med" len="med"/>
            <a:tailEnd type="none" w="med" len="med"/>
          </a:ln>
        </p:spPr>
        <p:txBody>
          <a:bodyPr/>
          <a:p>
            <a:endParaRPr lang="zh-CN" altLang="en-US"/>
          </a:p>
        </p:txBody>
      </p:sp>
      <p:sp>
        <p:nvSpPr>
          <p:cNvPr id="3117" name="矩形 3116"/>
          <p:cNvSpPr/>
          <p:nvPr/>
        </p:nvSpPr>
        <p:spPr>
          <a:xfrm>
            <a:off x="26898600" y="16490950"/>
            <a:ext cx="5183188" cy="3810000"/>
          </a:xfrm>
          <a:prstGeom prst="rect">
            <a:avLst/>
          </a:prstGeom>
          <a:solidFill>
            <a:srgbClr val="EEEEEE"/>
          </a:solidFill>
          <a:ln w="9525" cap="flat" cmpd="sng">
            <a:solidFill>
              <a:schemeClr val="tx1"/>
            </a:solidFill>
            <a:prstDash val="solid"/>
            <a:miter/>
            <a:headEnd type="none" w="med" len="med"/>
            <a:tailEnd type="none" w="med" len="med"/>
          </a:ln>
        </p:spPr>
        <p:txBody>
          <a:bodyPr/>
          <a:p>
            <a:endParaRPr lang="zh-CN" altLang="en-US"/>
          </a:p>
        </p:txBody>
      </p:sp>
      <p:sp>
        <p:nvSpPr>
          <p:cNvPr id="3118" name="文本框 3117"/>
          <p:cNvSpPr txBox="1"/>
          <p:nvPr/>
        </p:nvSpPr>
        <p:spPr>
          <a:xfrm>
            <a:off x="32221488" y="16383000"/>
            <a:ext cx="3505200" cy="2797175"/>
          </a:xfrm>
          <a:prstGeom prst="rect">
            <a:avLst/>
          </a:prstGeom>
          <a:noFill/>
          <a:ln w="9525">
            <a:noFill/>
          </a:ln>
        </p:spPr>
        <p:txBody>
          <a:bodyPr lIns="180000" tIns="180000" rIns="180000" bIns="180000">
            <a:spAutoFit/>
          </a:bodyPr>
          <a:p>
            <a:r>
              <a:rPr lang="en-US" altLang="zh-CN" sz="2000" i="1">
                <a:latin typeface="Times New Roman" panose="02020603050405020304" charset="0"/>
              </a:rPr>
              <a:t>Captions to be set in Times or Times New Roman or equivalent, italic, between 18 and 24 points. </a:t>
            </a:r>
            <a:endParaRPr lang="en-US" altLang="zh-CN" sz="2000" i="1">
              <a:latin typeface="Times New Roman" panose="02020603050405020304" charset="0"/>
            </a:endParaRPr>
          </a:p>
          <a:p>
            <a:r>
              <a:rPr lang="en-US" altLang="zh-CN" sz="2000" i="1">
                <a:latin typeface="Times New Roman" panose="02020603050405020304" charset="0"/>
              </a:rPr>
              <a:t>Left aligned if it refers to a figure on its left. Caption starts right at the top edge of the picture (graph or photo).</a:t>
            </a:r>
            <a:endParaRPr lang="en-US" altLang="zh-CN" sz="2000" i="1">
              <a:latin typeface="Times New Roman" panose="02020603050405020304" charset="0"/>
            </a:endParaRPr>
          </a:p>
        </p:txBody>
      </p:sp>
      <p:pic>
        <p:nvPicPr>
          <p:cNvPr id="5" name="图片 4"/>
          <p:cNvPicPr>
            <a:picLocks noChangeAspect="1"/>
          </p:cNvPicPr>
          <p:nvPr/>
        </p:nvPicPr>
        <p:blipFill>
          <a:blip r:embed="rId1">
            <a:clrChange>
              <a:clrFrom>
                <a:srgbClr val="FFFFFF">
                  <a:alpha val="100000"/>
                </a:srgbClr>
              </a:clrFrom>
              <a:clrTo>
                <a:srgbClr val="FFFFFF">
                  <a:alpha val="100000"/>
                  <a:alpha val="0"/>
                </a:srgbClr>
              </a:clrTo>
            </a:clrChange>
          </a:blip>
          <a:stretch>
            <a:fillRect/>
          </a:stretch>
        </p:blipFill>
        <p:spPr>
          <a:xfrm>
            <a:off x="36452810" y="6073140"/>
            <a:ext cx="3086735" cy="2513330"/>
          </a:xfrm>
          <a:prstGeom prst="rect">
            <a:avLst/>
          </a:prstGeom>
        </p:spPr>
      </p:pic>
      <p:pic>
        <p:nvPicPr>
          <p:cNvPr id="2" name="图片 1"/>
          <p:cNvPicPr>
            <a:picLocks noChangeAspect="1"/>
          </p:cNvPicPr>
          <p:nvPr/>
        </p:nvPicPr>
        <p:blipFill>
          <a:blip r:embed="rId2">
            <a:clrChange>
              <a:clrFrom>
                <a:srgbClr val="FFFFFF">
                  <a:alpha val="100000"/>
                </a:srgbClr>
              </a:clrFrom>
              <a:clrTo>
                <a:srgbClr val="FFFFFF">
                  <a:alpha val="100000"/>
                  <a:alpha val="0"/>
                </a:srgbClr>
              </a:clrTo>
            </a:clrChange>
            <a:lum bright="12000"/>
          </a:blip>
          <a:stretch>
            <a:fillRect/>
          </a:stretch>
        </p:blipFill>
        <p:spPr>
          <a:xfrm>
            <a:off x="1257935" y="1078230"/>
            <a:ext cx="2831465" cy="1416050"/>
          </a:xfrm>
          <a:prstGeom prst="rect">
            <a:avLst/>
          </a:prstGeom>
        </p:spPr>
      </p:pic>
      <p:pic>
        <p:nvPicPr>
          <p:cNvPr id="4" name="图片 3" descr="杭电logo-反白"/>
          <p:cNvPicPr>
            <a:picLocks noChangeAspect="1"/>
          </p:cNvPicPr>
          <p:nvPr/>
        </p:nvPicPr>
        <p:blipFill>
          <a:blip r:embed="rId3"/>
          <a:stretch>
            <a:fillRect/>
          </a:stretch>
        </p:blipFill>
        <p:spPr>
          <a:xfrm>
            <a:off x="-2540" y="6118225"/>
            <a:ext cx="4967605" cy="1530350"/>
          </a:xfrm>
          <a:prstGeom prst="rect">
            <a:avLst/>
          </a:prstGeom>
        </p:spPr>
      </p:pic>
    </p:spTree>
  </p:cSld>
  <p:clrMapOvr>
    <a:masterClrMapping/>
  </p:clrMapOvr>
</p:sld>
</file>

<file path=ppt/theme/theme1.xml><?xml version="1.0" encoding="utf-8"?>
<a:theme xmlns:a="http://schemas.openxmlformats.org/drawingml/2006/main" name="Blank">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713E39"/>
        </a:accent1>
        <a:accent2>
          <a:srgbClr val="BE7960"/>
        </a:accent2>
        <a:accent3>
          <a:srgbClr val="C1AAAA"/>
        </a:accent3>
        <a:accent4>
          <a:srgbClr val="DCDCDC"/>
        </a:accent4>
        <a:accent5>
          <a:srgbClr val="BCAFAE"/>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8904</Words>
  <Application>WPS 演示</Application>
  <PresentationFormat>Custom</PresentationFormat>
  <Paragraphs>140</Paragraphs>
  <Slides>2</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vt:i4>
      </vt:variant>
    </vt:vector>
  </HeadingPairs>
  <TitlesOfParts>
    <vt:vector size="13" baseType="lpstr">
      <vt:lpstr>Arial</vt:lpstr>
      <vt:lpstr>宋体</vt:lpstr>
      <vt:lpstr>Wingdings</vt:lpstr>
      <vt:lpstr>Times</vt:lpstr>
      <vt:lpstr>Times New Roman</vt:lpstr>
      <vt:lpstr>Monotype Sorts</vt:lpstr>
      <vt:lpstr>Wingdings</vt:lpstr>
      <vt:lpstr>微软雅黑</vt:lpstr>
      <vt:lpstr>Arial Unicode MS</vt:lpstr>
      <vt:lpstr>Calibri</vt:lpstr>
      <vt:lpstr>Blank</vt:lpstr>
      <vt:lpstr>PowerPoint 演示文稿</vt:lpstr>
      <vt:lpstr>PowerPoint 演示文稿</vt:lpstr>
    </vt:vector>
  </TitlesOfParts>
  <Company>UNSW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Medical Illustration Unit</dc:creator>
  <cp:lastModifiedBy>✨Cindy</cp:lastModifiedBy>
  <cp:revision>148</cp:revision>
  <cp:lastPrinted>2001-08-01T02:48:00Z</cp:lastPrinted>
  <dcterms:created xsi:type="dcterms:W3CDTF">2001-07-30T02:35:00Z</dcterms:created>
  <dcterms:modified xsi:type="dcterms:W3CDTF">2026-08-10T03:32:52Z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BC5F3361B98B4AC5AF78C1160ED29A76_13</vt:lpwstr>
  </property>
  <property fmtid="{D5CDD505-2E9C-101B-9397-08002B2CF9AE}" pid="3" name="KSOProductBuildVer">
    <vt:lpwstr>2052-12.1.0.28043</vt:lpwstr>
  </property>
</Properties>
</file>